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4"/>
    <p:sldMasterId id="2147483662" r:id="rId5"/>
  </p:sldMasterIdLst>
  <p:notesMasterIdLst>
    <p:notesMasterId r:id="rId23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018C3C-DCA4-4B38-927D-6E7AEF62A208}">
  <a:tblStyle styleId="{3B018C3C-DCA4-4B38-927D-6E7AEF62A20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B95E0C18-844D-405A-927D-8EEF6E72221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84C6D47E-43FB-454E-BEAA-0DC5736B2D4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BD25D30A-442F-4C83-AF3A-134892D2378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1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g62b515b5869fcc5d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7" name="Google Shape;647;g62b515b5869fcc5d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540272794ba2a57e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4" name="Google Shape;1044;g540272794ba2a57e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oogle Shape;1081;g540272794ba2a57e_2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2" name="Google Shape;1082;g540272794ba2a57e_2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Google Shape;1119;g540272794ba2a57e_3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0" name="Google Shape;1120;g540272794ba2a57e_3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g540272794ba2a57e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8" name="Google Shape;1158;g540272794ba2a57e_3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Google Shape;1307;g540272794ba2a57e_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8" name="Google Shape;1308;g540272794ba2a57e_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5" name="Google Shape;1755;g7519742d29bada68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6" name="Google Shape;1756;g7519742d29bada68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3" name="Google Shape;1803;g7519742d29bada68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4" name="Google Shape;1804;g7519742d29bada68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62b515b5869fcc5d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5" name="Google Shape;655;g62b515b5869fcc5d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290ae893986067a2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4" name="Google Shape;494;g290ae893986067a2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540272794ba2a57e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2" name="Google Shape;832;g540272794ba2a57e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g540272794ba2a57e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2" name="Google Shape;862;g540272794ba2a57e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g540272794ba2a57e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2" name="Google Shape;892;g540272794ba2a57e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g540272794ba2a57e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0" name="Google Shape;930;g540272794ba2a57e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g540272794ba2a57e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8" name="Google Shape;968;g540272794ba2a57e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540272794ba2a57e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6" name="Google Shape;1006;g540272794ba2a57e_1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60" name="Google Shape;360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61" name="Google Shape;361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0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6" name="Google Shape;356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7" name="Google Shape;357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Register des Mikrocontrollers</a:t>
            </a:r>
            <a:endParaRPr/>
          </a:p>
        </p:txBody>
      </p:sp>
      <p:sp>
        <p:nvSpPr>
          <p:cNvPr id="650" name="Google Shape;650;p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Mikrocontrollerbasics</a:t>
            </a:r>
            <a:endParaRPr/>
          </a:p>
        </p:txBody>
      </p:sp>
      <p:sp>
        <p:nvSpPr>
          <p:cNvPr id="651" name="Google Shape;651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2" name="Google Shape;65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p8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sp>
        <p:nvSpPr>
          <p:cNvPr id="1047" name="Google Shape;1047;p8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048" name="Google Shape;1048;p8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9" name="Google Shape;104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0" name="Google Shape;1050;p8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Wenn das Auswahlsignal auf 1 steht, wird DB=0 auf den D-Eingang des Flipflops zurückgeführt. Q geht bei Takt auf 0.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" name="Google Shape;1051;p8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2" name="Google Shape;1052;p8"/>
          <p:cNvCxnSpPr>
            <a:stCxn id="1053" idx="1"/>
            <a:endCxn id="1053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4" name="Google Shape;1054;p8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8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8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p8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7" name="Google Shape;1057;p8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8" name="Google Shape;1058;p8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059" name="Google Shape;1059;p8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060" name="Google Shape;1060;p8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61" name="Google Shape;1061;p8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62" name="Google Shape;1062;p8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63" name="Google Shape;1063;p8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064" name="Google Shape;1064;p8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065" name="Google Shape;1065;p8"/>
          <p:cNvCxnSpPr>
            <a:stCxn id="1057" idx="3"/>
          </p:cNvCxnSpPr>
          <p:nvPr/>
        </p:nvCxnSpPr>
        <p:spPr>
          <a:xfrm rot="10800000" flipH="1">
            <a:off x="4833557" y="2713733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66" name="Google Shape;1066;p8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7" name="Google Shape;1067;p8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068" name="Google Shape;1068;p8"/>
          <p:cNvCxnSpPr>
            <a:stCxn id="1067" idx="3"/>
            <a:endCxn id="1053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9" name="Google Shape;1069;p8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18355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0" name="Google Shape;1070;p8"/>
          <p:cNvCxnSpPr>
            <a:endCxn id="1053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08107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1" name="Google Shape;1071;p8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2" name="Google Shape;1072;p8"/>
          <p:cNvCxnSpPr>
            <a:endCxn id="1067" idx="2"/>
          </p:cNvCxnSpPr>
          <p:nvPr/>
        </p:nvCxnSpPr>
        <p:spPr>
          <a:xfrm rot="10800000" flipH="1">
            <a:off x="4014699" y="2780260"/>
            <a:ext cx="579000" cy="239700"/>
          </a:xfrm>
          <a:prstGeom prst="bentConnector2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3" name="Google Shape;1073;p8"/>
          <p:cNvCxnSpPr>
            <a:endCxn id="1053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1074" name="Google Shape;1074;p8"/>
          <p:cNvGraphicFramePr/>
          <p:nvPr/>
        </p:nvGraphicFramePr>
        <p:xfrm>
          <a:off x="644250" y="857250"/>
          <a:ext cx="3173250" cy="198105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075" name="Google Shape;1075;p8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6" name="Google Shape;1076;p8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7" name="Google Shape;1077;p8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8" name="Google Shape;1078;p8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9" name="Google Shape;1079;p8"/>
          <p:cNvCxnSpPr>
            <a:endCxn id="1067" idx="3"/>
          </p:cNvCxnSpPr>
          <p:nvPr/>
        </p:nvCxnSpPr>
        <p:spPr>
          <a:xfrm rot="10800000" flipH="1">
            <a:off x="4373499" y="2554360"/>
            <a:ext cx="449100" cy="1389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p9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sp>
        <p:nvSpPr>
          <p:cNvPr id="1085" name="Google Shape;1085;p9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086" name="Google Shape;1086;p9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7" name="Google Shape;108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8" name="Google Shape;1088;p9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Wenn das Auswahlsignal auf 1 steht, wird DB=1 auf den D-Eingang des Flipflops zurückgeführt. Q geht bei Takt auf 1.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9" name="Google Shape;1089;p9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90" name="Google Shape;1090;p9"/>
          <p:cNvCxnSpPr>
            <a:stCxn id="1091" idx="1"/>
            <a:endCxn id="1091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92" name="Google Shape;1092;p9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3" name="Google Shape;1093;p9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9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1" name="Google Shape;1091;p9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5" name="Google Shape;1095;p9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6" name="Google Shape;1096;p9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097" name="Google Shape;1097;p9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098" name="Google Shape;1098;p9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99" name="Google Shape;1099;p9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00" name="Google Shape;1100;p9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01" name="Google Shape;1101;p9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102" name="Google Shape;1102;p9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103" name="Google Shape;1103;p9"/>
          <p:cNvCxnSpPr>
            <a:stCxn id="1095" idx="3"/>
          </p:cNvCxnSpPr>
          <p:nvPr/>
        </p:nvCxnSpPr>
        <p:spPr>
          <a:xfrm rot="10800000" flipH="1">
            <a:off x="4833557" y="2713733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04" name="Google Shape;1104;p9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5" name="Google Shape;1105;p9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106" name="Google Shape;1106;p9"/>
          <p:cNvCxnSpPr>
            <a:stCxn id="1105" idx="3"/>
            <a:endCxn id="1091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7" name="Google Shape;1107;p9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18355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8" name="Google Shape;1108;p9"/>
          <p:cNvCxnSpPr>
            <a:endCxn id="1091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0810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9" name="Google Shape;1109;p9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0" name="Google Shape;1110;p9"/>
          <p:cNvCxnSpPr>
            <a:endCxn id="1105" idx="2"/>
          </p:cNvCxnSpPr>
          <p:nvPr/>
        </p:nvCxnSpPr>
        <p:spPr>
          <a:xfrm rot="10800000" flipH="1">
            <a:off x="4014699" y="2780260"/>
            <a:ext cx="579000" cy="239700"/>
          </a:xfrm>
          <a:prstGeom prst="bentConnector2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1" name="Google Shape;1111;p9"/>
          <p:cNvCxnSpPr>
            <a:endCxn id="1091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1112" name="Google Shape;1112;p9"/>
          <p:cNvGraphicFramePr/>
          <p:nvPr/>
        </p:nvGraphicFramePr>
        <p:xfrm>
          <a:off x="644250" y="857250"/>
          <a:ext cx="3173250" cy="198105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113" name="Google Shape;1113;p9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4" name="Google Shape;1114;p9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5" name="Google Shape;1115;p9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6" name="Google Shape;1116;p9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7" name="Google Shape;1117;p9"/>
          <p:cNvCxnSpPr>
            <a:endCxn id="1105" idx="3"/>
          </p:cNvCxnSpPr>
          <p:nvPr/>
        </p:nvCxnSpPr>
        <p:spPr>
          <a:xfrm rot="10800000" flipH="1">
            <a:off x="4373499" y="2554360"/>
            <a:ext cx="449100" cy="138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10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sp>
        <p:nvSpPr>
          <p:cNvPr id="1123" name="Google Shape;1123;p10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124" name="Google Shape;1124;p10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5" name="Google Shape;1125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6" name="Google Shape;1126;p10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Also S=0 alles bleibt beim Alten, 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S=1 Q=DB, das Flipflops bekommt einen neuen Wert.</a:t>
            </a:r>
            <a:endParaRPr dirty="0">
              <a:solidFill>
                <a:srgbClr val="0000FF"/>
              </a:solidFill>
            </a:endParaRPr>
          </a:p>
        </p:txBody>
      </p:sp>
      <p:cxnSp>
        <p:nvCxnSpPr>
          <p:cNvPr id="1127" name="Google Shape;1127;p10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28" name="Google Shape;1128;p10"/>
          <p:cNvCxnSpPr>
            <a:stCxn id="1129" idx="1"/>
            <a:endCxn id="1129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30" name="Google Shape;1130;p10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10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2" name="Google Shape;1132;p10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9" name="Google Shape;1129;p10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3" name="Google Shape;1133;p10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4" name="Google Shape;1134;p10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135" name="Google Shape;1135;p10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136" name="Google Shape;1136;p10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37" name="Google Shape;1137;p10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38" name="Google Shape;1138;p10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39" name="Google Shape;1139;p10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140" name="Google Shape;1140;p10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141" name="Google Shape;1141;p10"/>
          <p:cNvCxnSpPr>
            <a:stCxn id="1133" idx="3"/>
          </p:cNvCxnSpPr>
          <p:nvPr/>
        </p:nvCxnSpPr>
        <p:spPr>
          <a:xfrm rot="10800000" flipH="1">
            <a:off x="4833557" y="2713733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42" name="Google Shape;1142;p10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3" name="Google Shape;1143;p10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144" name="Google Shape;1144;p10"/>
          <p:cNvCxnSpPr>
            <a:stCxn id="1143" idx="3"/>
            <a:endCxn id="1129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5" name="Google Shape;1145;p10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18355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6" name="Google Shape;1146;p10"/>
          <p:cNvCxnSpPr>
            <a:endCxn id="1129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0810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7" name="Google Shape;1147;p10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8" name="Google Shape;1148;p10"/>
          <p:cNvCxnSpPr>
            <a:endCxn id="1143" idx="2"/>
          </p:cNvCxnSpPr>
          <p:nvPr/>
        </p:nvCxnSpPr>
        <p:spPr>
          <a:xfrm rot="10800000" flipH="1">
            <a:off x="4014699" y="2780260"/>
            <a:ext cx="579000" cy="239700"/>
          </a:xfrm>
          <a:prstGeom prst="bentConnector2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9" name="Google Shape;1149;p10"/>
          <p:cNvCxnSpPr>
            <a:endCxn id="1129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1150" name="Google Shape;1150;p10"/>
          <p:cNvGraphicFramePr/>
          <p:nvPr/>
        </p:nvGraphicFramePr>
        <p:xfrm>
          <a:off x="644250" y="857250"/>
          <a:ext cx="3173250" cy="198105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151" name="Google Shape;1151;p10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2" name="Google Shape;1152;p10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3" name="Google Shape;1153;p10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4" name="Google Shape;1154;p10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55" name="Google Shape;1155;p10"/>
          <p:cNvCxnSpPr>
            <a:endCxn id="1143" idx="3"/>
          </p:cNvCxnSpPr>
          <p:nvPr/>
        </p:nvCxnSpPr>
        <p:spPr>
          <a:xfrm rot="10800000" flipH="1">
            <a:off x="4373499" y="2554360"/>
            <a:ext cx="449100" cy="138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p11"/>
          <p:cNvSpPr/>
          <p:nvPr/>
        </p:nvSpPr>
        <p:spPr>
          <a:xfrm>
            <a:off x="1191900" y="894493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32 Flipflops bilden ein Register in der ARM CPU.</a:t>
            </a:r>
            <a:endParaRPr dirty="0">
              <a:solidFill>
                <a:srgbClr val="0000FF"/>
              </a:solidFill>
            </a:endParaRPr>
          </a:p>
        </p:txBody>
      </p:sp>
      <p:grpSp>
        <p:nvGrpSpPr>
          <p:cNvPr id="1161" name="Google Shape;1161;p11"/>
          <p:cNvGrpSpPr/>
          <p:nvPr/>
        </p:nvGrpSpPr>
        <p:grpSpPr>
          <a:xfrm>
            <a:off x="5800775" y="198900"/>
            <a:ext cx="2933100" cy="1878488"/>
            <a:chOff x="5800775" y="198900"/>
            <a:chExt cx="2933100" cy="1878488"/>
          </a:xfrm>
        </p:grpSpPr>
        <p:grpSp>
          <p:nvGrpSpPr>
            <p:cNvPr id="1162" name="Google Shape;1162;p1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163" name="Google Shape;1163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64" name="Google Shape;1164;p11"/>
              <p:cNvCxnSpPr>
                <a:stCxn id="1165" idx="1"/>
                <a:endCxn id="1165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166" name="Google Shape;1166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7" name="Google Shape;1167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8" name="Google Shape;1168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5" name="Google Shape;1165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9" name="Google Shape;1169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170" name="Google Shape;1170;p11"/>
              <p:cNvCxnSpPr>
                <a:stCxn id="1169" idx="3"/>
                <a:endCxn id="1165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71" name="Google Shape;1171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72" name="Google Shape;1172;p11"/>
              <p:cNvCxnSpPr>
                <a:endCxn id="1165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0810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73" name="Google Shape;1173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74" name="Google Shape;1174;p11"/>
              <p:cNvCxnSpPr>
                <a:endCxn id="1169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75" name="Google Shape;1175;p11"/>
              <p:cNvCxnSpPr>
                <a:endCxn id="1165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176" name="Google Shape;1176;p1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177" name="Google Shape;1177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78" name="Google Shape;1178;p11"/>
              <p:cNvCxnSpPr>
                <a:stCxn id="1179" idx="1"/>
                <a:endCxn id="1179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180" name="Google Shape;1180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Google Shape;1181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2" name="Google Shape;1182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9" name="Google Shape;1179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3" name="Google Shape;1183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184" name="Google Shape;1184;p11"/>
              <p:cNvCxnSpPr>
                <a:stCxn id="1183" idx="3"/>
                <a:endCxn id="1179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85" name="Google Shape;1185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86" name="Google Shape;1186;p11"/>
              <p:cNvCxnSpPr>
                <a:endCxn id="1179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87" name="Google Shape;1187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88" name="Google Shape;1188;p11"/>
              <p:cNvCxnSpPr>
                <a:endCxn id="1183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89" name="Google Shape;1189;p11"/>
              <p:cNvCxnSpPr>
                <a:endCxn id="1179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190" name="Google Shape;1190;p1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191" name="Google Shape;1191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92" name="Google Shape;1192;p11"/>
              <p:cNvCxnSpPr>
                <a:stCxn id="1193" idx="1"/>
                <a:endCxn id="1193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194" name="Google Shape;1194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5" name="Google Shape;1195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6" name="Google Shape;1196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3" name="Google Shape;1193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7" name="Google Shape;1197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198" name="Google Shape;1198;p11"/>
              <p:cNvCxnSpPr>
                <a:stCxn id="1197" idx="3"/>
                <a:endCxn id="1193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99" name="Google Shape;1199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0" name="Google Shape;1200;p11"/>
              <p:cNvCxnSpPr>
                <a:endCxn id="1193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1" name="Google Shape;1201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2" name="Google Shape;1202;p11"/>
              <p:cNvCxnSpPr>
                <a:endCxn id="1197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3" name="Google Shape;1203;p11"/>
              <p:cNvCxnSpPr>
                <a:endCxn id="1193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04" name="Google Shape;1204;p1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205" name="Google Shape;1205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06" name="Google Shape;1206;p11"/>
              <p:cNvCxnSpPr>
                <a:stCxn id="1207" idx="1"/>
                <a:endCxn id="1207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08" name="Google Shape;1208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9" name="Google Shape;1209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0" name="Google Shape;1210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7" name="Google Shape;1207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1" name="Google Shape;1211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12" name="Google Shape;1212;p11"/>
              <p:cNvCxnSpPr>
                <a:stCxn id="1211" idx="3"/>
                <a:endCxn id="1207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13" name="Google Shape;1213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14" name="Google Shape;1214;p11"/>
              <p:cNvCxnSpPr>
                <a:endCxn id="1207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15" name="Google Shape;1215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16" name="Google Shape;1216;p11"/>
              <p:cNvCxnSpPr>
                <a:endCxn id="1211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17" name="Google Shape;1217;p11"/>
              <p:cNvCxnSpPr>
                <a:endCxn id="1207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18" name="Google Shape;1218;p1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219" name="Google Shape;1219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20" name="Google Shape;1220;p11"/>
              <p:cNvCxnSpPr>
                <a:stCxn id="1221" idx="1"/>
                <a:endCxn id="1221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22" name="Google Shape;1222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3" name="Google Shape;1223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4" name="Google Shape;1224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5" name="Google Shape;1225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26" name="Google Shape;1226;p11"/>
              <p:cNvCxnSpPr>
                <a:stCxn id="1225" idx="3"/>
                <a:endCxn id="1221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27" name="Google Shape;1227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28" name="Google Shape;1228;p11"/>
              <p:cNvCxnSpPr>
                <a:endCxn id="1221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29" name="Google Shape;1229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30" name="Google Shape;1230;p11"/>
              <p:cNvCxnSpPr>
                <a:endCxn id="1225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31" name="Google Shape;1231;p11"/>
              <p:cNvCxnSpPr>
                <a:endCxn id="1221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232" name="Google Shape;1232;p11"/>
          <p:cNvGrpSpPr/>
          <p:nvPr/>
        </p:nvGrpSpPr>
        <p:grpSpPr>
          <a:xfrm>
            <a:off x="3611393" y="2739455"/>
            <a:ext cx="2933100" cy="1878488"/>
            <a:chOff x="5800775" y="198900"/>
            <a:chExt cx="2933100" cy="1878488"/>
          </a:xfrm>
        </p:grpSpPr>
        <p:grpSp>
          <p:nvGrpSpPr>
            <p:cNvPr id="1233" name="Google Shape;1233;p1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234" name="Google Shape;1234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35" name="Google Shape;1235;p11"/>
              <p:cNvCxnSpPr>
                <a:stCxn id="1236" idx="1"/>
                <a:endCxn id="1236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37" name="Google Shape;1237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8" name="Google Shape;1238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9" name="Google Shape;1239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6" name="Google Shape;1236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0" name="Google Shape;1240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41" name="Google Shape;1241;p11"/>
              <p:cNvCxnSpPr>
                <a:stCxn id="1240" idx="3"/>
                <a:endCxn id="1236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42" name="Google Shape;1242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43" name="Google Shape;1243;p11"/>
              <p:cNvCxnSpPr>
                <a:endCxn id="1236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44" name="Google Shape;1244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45" name="Google Shape;1245;p11"/>
              <p:cNvCxnSpPr>
                <a:endCxn id="1240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46" name="Google Shape;1246;p11"/>
              <p:cNvCxnSpPr>
                <a:endCxn id="1236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47" name="Google Shape;1247;p1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248" name="Google Shape;1248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49" name="Google Shape;1249;p11"/>
              <p:cNvCxnSpPr>
                <a:stCxn id="1250" idx="1"/>
                <a:endCxn id="1250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51" name="Google Shape;1251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2" name="Google Shape;1252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3" name="Google Shape;1253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0" name="Google Shape;1250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4" name="Google Shape;1254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55" name="Google Shape;1255;p11"/>
              <p:cNvCxnSpPr>
                <a:stCxn id="1254" idx="3"/>
                <a:endCxn id="1250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56" name="Google Shape;1256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57" name="Google Shape;1257;p11"/>
              <p:cNvCxnSpPr>
                <a:endCxn id="1250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58" name="Google Shape;1258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59" name="Google Shape;1259;p11"/>
              <p:cNvCxnSpPr>
                <a:endCxn id="1254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60" name="Google Shape;1260;p11"/>
              <p:cNvCxnSpPr>
                <a:endCxn id="1250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61" name="Google Shape;1261;p1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262" name="Google Shape;1262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63" name="Google Shape;1263;p11"/>
              <p:cNvCxnSpPr>
                <a:stCxn id="1264" idx="1"/>
                <a:endCxn id="1264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65" name="Google Shape;1265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6" name="Google Shape;1266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7" name="Google Shape;1267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4" name="Google Shape;1264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8" name="Google Shape;1268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69" name="Google Shape;1269;p11"/>
              <p:cNvCxnSpPr>
                <a:stCxn id="1268" idx="3"/>
                <a:endCxn id="1264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0" name="Google Shape;1270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1" name="Google Shape;1271;p11"/>
              <p:cNvCxnSpPr>
                <a:endCxn id="1264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2" name="Google Shape;1272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3" name="Google Shape;1273;p11"/>
              <p:cNvCxnSpPr>
                <a:endCxn id="1268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74" name="Google Shape;1274;p11"/>
              <p:cNvCxnSpPr>
                <a:endCxn id="1264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75" name="Google Shape;1275;p1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276" name="Google Shape;1276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77" name="Google Shape;1277;p11"/>
              <p:cNvCxnSpPr>
                <a:stCxn id="1278" idx="1"/>
                <a:endCxn id="1278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79" name="Google Shape;1279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0" name="Google Shape;1280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1" name="Google Shape;1281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8" name="Google Shape;1278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2" name="Google Shape;1282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83" name="Google Shape;1283;p11"/>
              <p:cNvCxnSpPr>
                <a:stCxn id="1282" idx="3"/>
                <a:endCxn id="1278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84" name="Google Shape;1284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85" name="Google Shape;1285;p11"/>
              <p:cNvCxnSpPr>
                <a:endCxn id="1278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86" name="Google Shape;1286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87" name="Google Shape;1287;p11"/>
              <p:cNvCxnSpPr>
                <a:endCxn id="1282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88" name="Google Shape;1288;p11"/>
              <p:cNvCxnSpPr>
                <a:endCxn id="1278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89" name="Google Shape;1289;p1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290" name="Google Shape;1290;p1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91" name="Google Shape;1291;p11"/>
              <p:cNvCxnSpPr>
                <a:stCxn id="1292" idx="1"/>
                <a:endCxn id="1292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293" name="Google Shape;1293;p1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p1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5" name="Google Shape;1295;p1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2" name="Google Shape;1292;p1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6" name="Google Shape;1296;p1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97" name="Google Shape;1297;p11"/>
              <p:cNvCxnSpPr>
                <a:stCxn id="1296" idx="3"/>
                <a:endCxn id="1292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98" name="Google Shape;1298;p1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99" name="Google Shape;1299;p11"/>
              <p:cNvCxnSpPr>
                <a:endCxn id="1292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00" name="Google Shape;1300;p1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01" name="Google Shape;1301;p11"/>
              <p:cNvCxnSpPr>
                <a:endCxn id="1296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02" name="Google Shape;1302;p11"/>
              <p:cNvCxnSpPr>
                <a:endCxn id="1292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1303" name="Google Shape;1303;p11"/>
          <p:cNvSpPr txBox="1"/>
          <p:nvPr/>
        </p:nvSpPr>
        <p:spPr>
          <a:xfrm>
            <a:off x="5446696" y="1690683"/>
            <a:ext cx="14907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… </a:t>
            </a:r>
            <a:endParaRPr sz="6000"/>
          </a:p>
        </p:txBody>
      </p:sp>
      <p:pic>
        <p:nvPicPr>
          <p:cNvPr id="1304" name="Google Shape;130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0754" y="28433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305" name="Google Shape;1305;p11"/>
          <p:cNvSpPr txBox="1"/>
          <p:nvPr/>
        </p:nvSpPr>
        <p:spPr>
          <a:xfrm>
            <a:off x="916825" y="2151525"/>
            <a:ext cx="8277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D0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5" name="Google Shape;1605;p1"/>
          <p:cNvSpPr/>
          <p:nvPr/>
        </p:nvSpPr>
        <p:spPr>
          <a:xfrm>
            <a:off x="1191900" y="894493"/>
            <a:ext cx="3380100" cy="1182900"/>
          </a:xfrm>
          <a:prstGeom prst="wedgeRoundRectCallout">
            <a:avLst>
              <a:gd name="adj1" fmla="val -22158"/>
              <a:gd name="adj2" fmla="val 80950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 Flipflops bilden ein Register in der ARM CPU.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06" name="Google Shape;1606;p1"/>
          <p:cNvGrpSpPr/>
          <p:nvPr/>
        </p:nvGrpSpPr>
        <p:grpSpPr>
          <a:xfrm>
            <a:off x="5800775" y="198900"/>
            <a:ext cx="2933100" cy="1878488"/>
            <a:chOff x="5800775" y="198900"/>
            <a:chExt cx="2933100" cy="1878488"/>
          </a:xfrm>
        </p:grpSpPr>
        <p:grpSp>
          <p:nvGrpSpPr>
            <p:cNvPr id="1607" name="Google Shape;1607;p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608" name="Google Shape;1608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09" name="Google Shape;1609;p1"/>
              <p:cNvCxnSpPr>
                <a:stCxn id="1610" idx="1"/>
                <a:endCxn id="1610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11" name="Google Shape;1611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2" name="Google Shape;1612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3" name="Google Shape;1613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0" name="Google Shape;1610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4" name="Google Shape;1614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15" name="Google Shape;1615;p1"/>
              <p:cNvCxnSpPr>
                <a:stCxn id="1614" idx="3"/>
                <a:endCxn id="1610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16" name="Google Shape;1616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17" name="Google Shape;1617;p1"/>
              <p:cNvCxnSpPr>
                <a:endCxn id="1610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0810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18" name="Google Shape;1618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19" name="Google Shape;1619;p1"/>
              <p:cNvCxnSpPr>
                <a:endCxn id="1614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20" name="Google Shape;1620;p1"/>
              <p:cNvCxnSpPr>
                <a:endCxn id="1610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21" name="Google Shape;1621;p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622" name="Google Shape;1622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23" name="Google Shape;1623;p1"/>
              <p:cNvCxnSpPr>
                <a:stCxn id="1624" idx="1"/>
                <a:endCxn id="1624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25" name="Google Shape;1625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6" name="Google Shape;1626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7" name="Google Shape;1627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4" name="Google Shape;1624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8" name="Google Shape;1628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29" name="Google Shape;1629;p1"/>
              <p:cNvCxnSpPr>
                <a:stCxn id="1628" idx="3"/>
                <a:endCxn id="1624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0" name="Google Shape;1630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312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1" name="Google Shape;1631;p1"/>
              <p:cNvCxnSpPr>
                <a:endCxn id="1624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53106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2" name="Google Shape;1632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3" name="Google Shape;1633;p1"/>
              <p:cNvCxnSpPr>
                <a:endCxn id="1628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4" name="Google Shape;1634;p1"/>
              <p:cNvCxnSpPr>
                <a:endCxn id="1624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35" name="Google Shape;1635;p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636" name="Google Shape;1636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7" name="Google Shape;1637;p1"/>
              <p:cNvCxnSpPr>
                <a:stCxn id="1638" idx="1"/>
                <a:endCxn id="1638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39" name="Google Shape;1639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0" name="Google Shape;1640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1" name="Google Shape;1641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8" name="Google Shape;1638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2" name="Google Shape;1642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43" name="Google Shape;1643;p1"/>
              <p:cNvCxnSpPr>
                <a:stCxn id="1642" idx="3"/>
                <a:endCxn id="1638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4" name="Google Shape;1644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46758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5" name="Google Shape;1645;p1"/>
              <p:cNvCxnSpPr>
                <a:endCxn id="1638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0058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6" name="Google Shape;1646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7" name="Google Shape;1647;p1"/>
              <p:cNvCxnSpPr>
                <a:endCxn id="1642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48" name="Google Shape;1648;p1"/>
              <p:cNvCxnSpPr>
                <a:endCxn id="1638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49" name="Google Shape;1649;p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650" name="Google Shape;1650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51" name="Google Shape;1651;p1"/>
              <p:cNvCxnSpPr>
                <a:stCxn id="1652" idx="1"/>
                <a:endCxn id="1652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53" name="Google Shape;1653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4" name="Google Shape;1654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5" name="Google Shape;1655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2" name="Google Shape;1652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6" name="Google Shape;1656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57" name="Google Shape;1657;p1"/>
              <p:cNvCxnSpPr>
                <a:stCxn id="1656" idx="3"/>
                <a:endCxn id="1652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58" name="Google Shape;1658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71424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59" name="Google Shape;1659;p1"/>
              <p:cNvCxnSpPr>
                <a:endCxn id="1652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2580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60" name="Google Shape;1660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61" name="Google Shape;1661;p1"/>
              <p:cNvCxnSpPr>
                <a:endCxn id="1656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62" name="Google Shape;1662;p1"/>
              <p:cNvCxnSpPr>
                <a:endCxn id="1652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63" name="Google Shape;1663;p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664" name="Google Shape;1664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65" name="Google Shape;1665;p1"/>
              <p:cNvCxnSpPr>
                <a:stCxn id="1666" idx="1"/>
                <a:endCxn id="1666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67" name="Google Shape;1667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8" name="Google Shape;1668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9" name="Google Shape;1669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6" name="Google Shape;1666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0" name="Google Shape;1670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71" name="Google Shape;1671;p1"/>
              <p:cNvCxnSpPr>
                <a:stCxn id="1670" idx="3"/>
                <a:endCxn id="1666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2" name="Google Shape;1672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110321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3" name="Google Shape;1673;p1"/>
              <p:cNvCxnSpPr>
                <a:endCxn id="1666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6556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4" name="Google Shape;1674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5" name="Google Shape;1675;p1"/>
              <p:cNvCxnSpPr>
                <a:endCxn id="1670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6" name="Google Shape;1676;p1"/>
              <p:cNvCxnSpPr>
                <a:endCxn id="1666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677" name="Google Shape;1677;p1"/>
          <p:cNvGrpSpPr/>
          <p:nvPr/>
        </p:nvGrpSpPr>
        <p:grpSpPr>
          <a:xfrm>
            <a:off x="3611393" y="2739455"/>
            <a:ext cx="2933100" cy="1878488"/>
            <a:chOff x="5800775" y="198900"/>
            <a:chExt cx="2933100" cy="1878488"/>
          </a:xfrm>
        </p:grpSpPr>
        <p:grpSp>
          <p:nvGrpSpPr>
            <p:cNvPr id="1678" name="Google Shape;1678;p1"/>
            <p:cNvGrpSpPr/>
            <p:nvPr/>
          </p:nvGrpSpPr>
          <p:grpSpPr>
            <a:xfrm>
              <a:off x="6721449" y="198900"/>
              <a:ext cx="2012426" cy="939238"/>
              <a:chOff x="6721449" y="198900"/>
              <a:chExt cx="2012426" cy="939238"/>
            </a:xfrm>
          </p:grpSpPr>
          <p:cxnSp>
            <p:nvCxnSpPr>
              <p:cNvPr id="1679" name="Google Shape;1679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80" name="Google Shape;1680;p1"/>
              <p:cNvCxnSpPr>
                <a:stCxn id="1681" idx="1"/>
                <a:endCxn id="1681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82" name="Google Shape;1682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3" name="Google Shape;1683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4" name="Google Shape;1684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1" name="Google Shape;1681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5" name="Google Shape;1685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686" name="Google Shape;1686;p1"/>
              <p:cNvCxnSpPr>
                <a:stCxn id="1685" idx="3"/>
                <a:endCxn id="1681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87" name="Google Shape;1687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-18355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88" name="Google Shape;1688;p1"/>
              <p:cNvCxnSpPr>
                <a:endCxn id="1681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3402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89" name="Google Shape;1689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90" name="Google Shape;1690;p1"/>
              <p:cNvCxnSpPr>
                <a:endCxn id="1685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91" name="Google Shape;1691;p1"/>
              <p:cNvCxnSpPr>
                <a:endCxn id="1681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692" name="Google Shape;1692;p1"/>
            <p:cNvGrpSpPr/>
            <p:nvPr/>
          </p:nvGrpSpPr>
          <p:grpSpPr>
            <a:xfrm>
              <a:off x="6587889" y="436315"/>
              <a:ext cx="2012426" cy="939238"/>
              <a:chOff x="6721449" y="198900"/>
              <a:chExt cx="2012426" cy="939238"/>
            </a:xfrm>
          </p:grpSpPr>
          <p:cxnSp>
            <p:nvCxnSpPr>
              <p:cNvPr id="1693" name="Google Shape;1693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94" name="Google Shape;1694;p1"/>
              <p:cNvCxnSpPr>
                <a:stCxn id="1695" idx="1"/>
                <a:endCxn id="1695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96" name="Google Shape;1696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7" name="Google Shape;1697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8" name="Google Shape;1698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5" name="Google Shape;1695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9" name="Google Shape;1699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00" name="Google Shape;1700;p1"/>
              <p:cNvCxnSpPr>
                <a:stCxn id="1699" idx="3"/>
                <a:endCxn id="1695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1" name="Google Shape;1701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312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2" name="Google Shape;1702;p1"/>
              <p:cNvCxnSpPr>
                <a:endCxn id="1695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153106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3" name="Google Shape;1703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4" name="Google Shape;1704;p1"/>
              <p:cNvCxnSpPr>
                <a:endCxn id="1699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5" name="Google Shape;1705;p1"/>
              <p:cNvCxnSpPr>
                <a:endCxn id="1695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706" name="Google Shape;1706;p1"/>
            <p:cNvGrpSpPr/>
            <p:nvPr/>
          </p:nvGrpSpPr>
          <p:grpSpPr>
            <a:xfrm>
              <a:off x="6255567" y="625350"/>
              <a:ext cx="2012426" cy="939238"/>
              <a:chOff x="6721449" y="198900"/>
              <a:chExt cx="2012426" cy="939238"/>
            </a:xfrm>
          </p:grpSpPr>
          <p:cxnSp>
            <p:nvCxnSpPr>
              <p:cNvPr id="1707" name="Google Shape;1707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8" name="Google Shape;1708;p1"/>
              <p:cNvCxnSpPr>
                <a:stCxn id="1709" idx="1"/>
                <a:endCxn id="1709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710" name="Google Shape;1710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1" name="Google Shape;1711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2" name="Google Shape;1712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9" name="Google Shape;1709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3" name="Google Shape;1713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14" name="Google Shape;1714;p1"/>
              <p:cNvCxnSpPr>
                <a:stCxn id="1713" idx="3"/>
                <a:endCxn id="1709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5" name="Google Shape;1715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46758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6" name="Google Shape;1716;p1"/>
              <p:cNvCxnSpPr>
                <a:endCxn id="1709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0058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7" name="Google Shape;1717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8" name="Google Shape;1718;p1"/>
              <p:cNvCxnSpPr>
                <a:endCxn id="1713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19" name="Google Shape;1719;p1"/>
              <p:cNvCxnSpPr>
                <a:endCxn id="1709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720" name="Google Shape;1720;p1"/>
            <p:cNvGrpSpPr/>
            <p:nvPr/>
          </p:nvGrpSpPr>
          <p:grpSpPr>
            <a:xfrm>
              <a:off x="6079081" y="869000"/>
              <a:ext cx="2012426" cy="939238"/>
              <a:chOff x="6721449" y="198900"/>
              <a:chExt cx="2012426" cy="939238"/>
            </a:xfrm>
          </p:grpSpPr>
          <p:cxnSp>
            <p:nvCxnSpPr>
              <p:cNvPr id="1721" name="Google Shape;1721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22" name="Google Shape;1722;p1"/>
              <p:cNvCxnSpPr>
                <a:stCxn id="1723" idx="1"/>
                <a:endCxn id="1723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724" name="Google Shape;1724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5" name="Google Shape;1725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6" name="Google Shape;1726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3" name="Google Shape;1723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7" name="Google Shape;1727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28" name="Google Shape;1728;p1"/>
              <p:cNvCxnSpPr>
                <a:stCxn id="1727" idx="3"/>
                <a:endCxn id="1723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29" name="Google Shape;1729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71424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0" name="Google Shape;1730;p1"/>
              <p:cNvCxnSpPr>
                <a:endCxn id="1723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25803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1" name="Google Shape;1731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2" name="Google Shape;1732;p1"/>
              <p:cNvCxnSpPr>
                <a:endCxn id="1727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3" name="Google Shape;1733;p1"/>
              <p:cNvCxnSpPr>
                <a:endCxn id="1723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734" name="Google Shape;1734;p1"/>
            <p:cNvGrpSpPr/>
            <p:nvPr/>
          </p:nvGrpSpPr>
          <p:grpSpPr>
            <a:xfrm>
              <a:off x="5800775" y="1138150"/>
              <a:ext cx="2012426" cy="939238"/>
              <a:chOff x="6721449" y="198900"/>
              <a:chExt cx="2012426" cy="939238"/>
            </a:xfrm>
          </p:grpSpPr>
          <p:cxnSp>
            <p:nvCxnSpPr>
              <p:cNvPr id="1735" name="Google Shape;1735;p1"/>
              <p:cNvCxnSpPr/>
              <p:nvPr/>
            </p:nvCxnSpPr>
            <p:spPr>
              <a:xfrm>
                <a:off x="7712374" y="823800"/>
                <a:ext cx="236700" cy="33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36" name="Google Shape;1736;p1"/>
              <p:cNvCxnSpPr>
                <a:stCxn id="1737" idx="1"/>
                <a:endCxn id="1737" idx="3"/>
              </p:cNvCxnSpPr>
              <p:nvPr/>
            </p:nvCxnSpPr>
            <p:spPr>
              <a:xfrm>
                <a:off x="7712375" y="657600"/>
                <a:ext cx="763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738" name="Google Shape;1738;p1"/>
              <p:cNvSpPr/>
              <p:nvPr/>
            </p:nvSpPr>
            <p:spPr>
              <a:xfrm>
                <a:off x="7849394" y="502800"/>
                <a:ext cx="478500" cy="3096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9" name="Google Shape;1739;p1"/>
              <p:cNvSpPr/>
              <p:nvPr/>
            </p:nvSpPr>
            <p:spPr>
              <a:xfrm>
                <a:off x="7849240" y="502738"/>
                <a:ext cx="478500" cy="6354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0" name="Google Shape;1740;p1"/>
              <p:cNvSpPr/>
              <p:nvPr/>
            </p:nvSpPr>
            <p:spPr>
              <a:xfrm rot="5400000" flipH="1">
                <a:off x="7875563" y="763270"/>
                <a:ext cx="76200" cy="128700"/>
              </a:xfrm>
              <a:prstGeom prst="triangle">
                <a:avLst>
                  <a:gd name="adj" fmla="val 54290"/>
                </a:avLst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7" name="Google Shape;1737;p1"/>
              <p:cNvSpPr txBox="1"/>
              <p:nvPr/>
            </p:nvSpPr>
            <p:spPr>
              <a:xfrm>
                <a:off x="7712375" y="502800"/>
                <a:ext cx="763200" cy="30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n" sz="9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1" name="Google Shape;1741;p1"/>
              <p:cNvSpPr/>
              <p:nvPr/>
            </p:nvSpPr>
            <p:spPr>
              <a:xfrm>
                <a:off x="7071549" y="431710"/>
                <a:ext cx="457800" cy="451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742" name="Google Shape;1742;p1"/>
              <p:cNvCxnSpPr>
                <a:stCxn id="1741" idx="3"/>
                <a:endCxn id="1737" idx="1"/>
              </p:cNvCxnSpPr>
              <p:nvPr/>
            </p:nvCxnSpPr>
            <p:spPr>
              <a:xfrm>
                <a:off x="7529349" y="657610"/>
                <a:ext cx="1830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43" name="Google Shape;1743;p1"/>
              <p:cNvCxnSpPr/>
              <p:nvPr/>
            </p:nvCxnSpPr>
            <p:spPr>
              <a:xfrm rot="10800000" flipH="1">
                <a:off x="7070441" y="199338"/>
                <a:ext cx="715500" cy="320700"/>
              </a:xfrm>
              <a:prstGeom prst="bentConnector3">
                <a:avLst>
                  <a:gd name="adj1" fmla="val 110321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44" name="Google Shape;1744;p1"/>
              <p:cNvCxnSpPr>
                <a:endCxn id="1737" idx="3"/>
              </p:cNvCxnSpPr>
              <p:nvPr/>
            </p:nvCxnSpPr>
            <p:spPr>
              <a:xfrm>
                <a:off x="7775675" y="198900"/>
                <a:ext cx="699900" cy="458700"/>
              </a:xfrm>
              <a:prstGeom prst="bentConnector3">
                <a:avLst>
                  <a:gd name="adj1" fmla="val 265567"/>
                </a:avLst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45" name="Google Shape;1745;p1"/>
              <p:cNvCxnSpPr/>
              <p:nvPr/>
            </p:nvCxnSpPr>
            <p:spPr>
              <a:xfrm>
                <a:off x="6725056" y="805271"/>
                <a:ext cx="347700" cy="4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46" name="Google Shape;1746;p1"/>
              <p:cNvCxnSpPr>
                <a:endCxn id="1741" idx="2"/>
              </p:cNvCxnSpPr>
              <p:nvPr/>
            </p:nvCxnSpPr>
            <p:spPr>
              <a:xfrm rot="10800000" flipH="1">
                <a:off x="6721449" y="883510"/>
                <a:ext cx="579000" cy="239700"/>
              </a:xfrm>
              <a:prstGeom prst="bentConnector2">
                <a:avLst/>
              </a:pr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47" name="Google Shape;1747;p1"/>
              <p:cNvCxnSpPr>
                <a:endCxn id="1737" idx="3"/>
              </p:cNvCxnSpPr>
              <p:nvPr/>
            </p:nvCxnSpPr>
            <p:spPr>
              <a:xfrm rot="10800000">
                <a:off x="8475575" y="657600"/>
                <a:ext cx="258300" cy="15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1748" name="Google Shape;1748;p1"/>
          <p:cNvSpPr txBox="1"/>
          <p:nvPr/>
        </p:nvSpPr>
        <p:spPr>
          <a:xfrm>
            <a:off x="5446696" y="1690683"/>
            <a:ext cx="14907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"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 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9" name="Google Shape;174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7754" y="25717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750" name="Google Shape;1750;p1"/>
          <p:cNvSpPr txBox="1"/>
          <p:nvPr/>
        </p:nvSpPr>
        <p:spPr>
          <a:xfrm>
            <a:off x="3426000" y="3383050"/>
            <a:ext cx="7494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D0</a:t>
            </a:r>
            <a:endParaRPr sz="2400"/>
          </a:p>
        </p:txBody>
      </p:sp>
      <p:sp>
        <p:nvSpPr>
          <p:cNvPr id="1751" name="Google Shape;1751;p1"/>
          <p:cNvSpPr txBox="1"/>
          <p:nvPr/>
        </p:nvSpPr>
        <p:spPr>
          <a:xfrm>
            <a:off x="7844400" y="198900"/>
            <a:ext cx="10020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D31</a:t>
            </a:r>
            <a:endParaRPr sz="2400"/>
          </a:p>
        </p:txBody>
      </p:sp>
      <p:sp>
        <p:nvSpPr>
          <p:cNvPr id="1752" name="Google Shape;1752;p1"/>
          <p:cNvSpPr/>
          <p:nvPr/>
        </p:nvSpPr>
        <p:spPr>
          <a:xfrm rot="-2180062">
            <a:off x="2806538" y="971351"/>
            <a:ext cx="6746875" cy="2826904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3" name="Google Shape;1753;p1"/>
          <p:cNvSpPr txBox="1"/>
          <p:nvPr/>
        </p:nvSpPr>
        <p:spPr>
          <a:xfrm>
            <a:off x="6686675" y="2072275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Register R0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8" name="Google Shape;1758;p2"/>
          <p:cNvSpPr/>
          <p:nvPr/>
        </p:nvSpPr>
        <p:spPr>
          <a:xfrm>
            <a:off x="2526104" y="1263421"/>
            <a:ext cx="3380100" cy="1182900"/>
          </a:xfrm>
          <a:prstGeom prst="wedgeRoundRectCallout">
            <a:avLst>
              <a:gd name="adj1" fmla="val 71730"/>
              <a:gd name="adj2" fmla="val -4871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 Flipflops bilden ein Register in der ARM CPU.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Alternative Darstellung: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1759" name="Google Shape;1759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50660" y="5986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760" name="Google Shape;1760;p2"/>
          <p:cNvSpPr txBox="1"/>
          <p:nvPr/>
        </p:nvSpPr>
        <p:spPr>
          <a:xfrm>
            <a:off x="8032360" y="3292575"/>
            <a:ext cx="749400" cy="69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D0</a:t>
            </a:r>
            <a:endParaRPr sz="2400"/>
          </a:p>
        </p:txBody>
      </p:sp>
      <p:sp>
        <p:nvSpPr>
          <p:cNvPr id="1761" name="Google Shape;1761;p2"/>
          <p:cNvSpPr txBox="1"/>
          <p:nvPr/>
        </p:nvSpPr>
        <p:spPr>
          <a:xfrm>
            <a:off x="2288130" y="3292587"/>
            <a:ext cx="10020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D31</a:t>
            </a:r>
            <a:endParaRPr sz="2400"/>
          </a:p>
        </p:txBody>
      </p:sp>
      <p:sp>
        <p:nvSpPr>
          <p:cNvPr id="1762" name="Google Shape;1762;p2"/>
          <p:cNvSpPr txBox="1"/>
          <p:nvPr/>
        </p:nvSpPr>
        <p:spPr>
          <a:xfrm>
            <a:off x="4572000" y="3292575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Register R0</a:t>
            </a:r>
            <a:endParaRPr sz="1800">
              <a:solidFill>
                <a:srgbClr val="FF0000"/>
              </a:solidFill>
            </a:endParaRPr>
          </a:p>
        </p:txBody>
      </p:sp>
      <p:grpSp>
        <p:nvGrpSpPr>
          <p:cNvPr id="1763" name="Google Shape;1763;p2"/>
          <p:cNvGrpSpPr/>
          <p:nvPr/>
        </p:nvGrpSpPr>
        <p:grpSpPr>
          <a:xfrm>
            <a:off x="2677166" y="3883871"/>
            <a:ext cx="5784013" cy="462586"/>
            <a:chOff x="2677166" y="3883871"/>
            <a:chExt cx="5784013" cy="462586"/>
          </a:xfrm>
        </p:grpSpPr>
        <p:grpSp>
          <p:nvGrpSpPr>
            <p:cNvPr id="1764" name="Google Shape;1764;p2"/>
            <p:cNvGrpSpPr/>
            <p:nvPr/>
          </p:nvGrpSpPr>
          <p:grpSpPr>
            <a:xfrm>
              <a:off x="5569166" y="3883871"/>
              <a:ext cx="2892012" cy="462586"/>
              <a:chOff x="-2761200" y="3914350"/>
              <a:chExt cx="11222400" cy="432000"/>
            </a:xfrm>
          </p:grpSpPr>
          <p:grpSp>
            <p:nvGrpSpPr>
              <p:cNvPr id="1765" name="Google Shape;1765;p2"/>
              <p:cNvGrpSpPr/>
              <p:nvPr/>
            </p:nvGrpSpPr>
            <p:grpSpPr>
              <a:xfrm>
                <a:off x="28500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66" name="Google Shape;1766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7" name="Google Shape;1767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8" name="Google Shape;1768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69" name="Google Shape;1769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0" name="Google Shape;1770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1" name="Google Shape;1771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2" name="Google Shape;1772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3" name="Google Shape;1773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774" name="Google Shape;1774;p2"/>
              <p:cNvGrpSpPr/>
              <p:nvPr/>
            </p:nvGrpSpPr>
            <p:grpSpPr>
              <a:xfrm>
                <a:off x="-27612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75" name="Google Shape;1775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6" name="Google Shape;1776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7" name="Google Shape;1777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8" name="Google Shape;1778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79" name="Google Shape;1779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0" name="Google Shape;1780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1" name="Google Shape;1781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2" name="Google Shape;1782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783" name="Google Shape;1783;p2"/>
            <p:cNvGrpSpPr/>
            <p:nvPr/>
          </p:nvGrpSpPr>
          <p:grpSpPr>
            <a:xfrm>
              <a:off x="2677166" y="3883871"/>
              <a:ext cx="2892012" cy="462586"/>
              <a:chOff x="-2761200" y="3914350"/>
              <a:chExt cx="11222400" cy="432000"/>
            </a:xfrm>
          </p:grpSpPr>
          <p:grpSp>
            <p:nvGrpSpPr>
              <p:cNvPr id="1784" name="Google Shape;1784;p2"/>
              <p:cNvGrpSpPr/>
              <p:nvPr/>
            </p:nvGrpSpPr>
            <p:grpSpPr>
              <a:xfrm>
                <a:off x="28500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85" name="Google Shape;1785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6" name="Google Shape;1786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7" name="Google Shape;1787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8" name="Google Shape;1788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89" name="Google Shape;1789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0" name="Google Shape;1790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1" name="Google Shape;1791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2" name="Google Shape;1792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793" name="Google Shape;1793;p2"/>
              <p:cNvGrpSpPr/>
              <p:nvPr/>
            </p:nvGrpSpPr>
            <p:grpSpPr>
              <a:xfrm>
                <a:off x="-2761200" y="3914350"/>
                <a:ext cx="5611200" cy="432000"/>
                <a:chOff x="2850000" y="3914350"/>
                <a:chExt cx="5611200" cy="432000"/>
              </a:xfrm>
            </p:grpSpPr>
            <p:sp>
              <p:nvSpPr>
                <p:cNvPr id="1794" name="Google Shape;1794;p2"/>
                <p:cNvSpPr/>
                <p:nvPr/>
              </p:nvSpPr>
              <p:spPr>
                <a:xfrm>
                  <a:off x="2850000" y="3914350"/>
                  <a:ext cx="56112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5" name="Google Shape;1795;p2"/>
                <p:cNvSpPr/>
                <p:nvPr/>
              </p:nvSpPr>
              <p:spPr>
                <a:xfrm>
                  <a:off x="2850000" y="3914350"/>
                  <a:ext cx="28131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6" name="Google Shape;1796;p2"/>
                <p:cNvSpPr/>
                <p:nvPr/>
              </p:nvSpPr>
              <p:spPr>
                <a:xfrm>
                  <a:off x="28500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7" name="Google Shape;1797;p2"/>
                <p:cNvSpPr/>
                <p:nvPr/>
              </p:nvSpPr>
              <p:spPr>
                <a:xfrm>
                  <a:off x="5663100" y="3914350"/>
                  <a:ext cx="1395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8" name="Google Shape;1798;p2"/>
                <p:cNvSpPr/>
                <p:nvPr/>
              </p:nvSpPr>
              <p:spPr>
                <a:xfrm>
                  <a:off x="28500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9" name="Google Shape;1799;p2"/>
                <p:cNvSpPr/>
                <p:nvPr/>
              </p:nvSpPr>
              <p:spPr>
                <a:xfrm>
                  <a:off x="42565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00" name="Google Shape;1800;p2"/>
                <p:cNvSpPr/>
                <p:nvPr/>
              </p:nvSpPr>
              <p:spPr>
                <a:xfrm>
                  <a:off x="566310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01" name="Google Shape;1801;p2"/>
                <p:cNvSpPr/>
                <p:nvPr/>
              </p:nvSpPr>
              <p:spPr>
                <a:xfrm>
                  <a:off x="7069650" y="3914350"/>
                  <a:ext cx="690900" cy="432000"/>
                </a:xfrm>
                <a:prstGeom prst="rect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</a:lstStyle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6" name="Google Shape;1806;p3"/>
          <p:cNvSpPr/>
          <p:nvPr/>
        </p:nvSpPr>
        <p:spPr>
          <a:xfrm>
            <a:off x="253422" y="1169921"/>
            <a:ext cx="3380100" cy="1182900"/>
          </a:xfrm>
          <a:prstGeom prst="wedgeRoundRectCallout">
            <a:avLst>
              <a:gd name="adj1" fmla="val 49032"/>
              <a:gd name="adj2" fmla="val 8966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Der Mikrocontroller verfügt über 16 32Bit Register.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1807" name="Google Shape;180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50801" y="234766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808" name="Google Shape;1808;p3"/>
          <p:cNvSpPr txBox="1"/>
          <p:nvPr/>
        </p:nvSpPr>
        <p:spPr>
          <a:xfrm>
            <a:off x="4466286" y="-3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Register R0</a:t>
            </a:r>
            <a:endParaRPr sz="1800">
              <a:solidFill>
                <a:srgbClr val="FF0000"/>
              </a:solidFill>
            </a:endParaRPr>
          </a:p>
        </p:txBody>
      </p:sp>
      <p:grpSp>
        <p:nvGrpSpPr>
          <p:cNvPr id="1809" name="Google Shape;1809;p3"/>
          <p:cNvGrpSpPr/>
          <p:nvPr/>
        </p:nvGrpSpPr>
        <p:grpSpPr>
          <a:xfrm>
            <a:off x="5828848" y="139240"/>
            <a:ext cx="2639246" cy="2223221"/>
            <a:chOff x="5828848" y="139240"/>
            <a:chExt cx="2639246" cy="2223221"/>
          </a:xfrm>
        </p:grpSpPr>
        <p:grpSp>
          <p:nvGrpSpPr>
            <p:cNvPr id="1810" name="Google Shape;1810;p3"/>
            <p:cNvGrpSpPr/>
            <p:nvPr/>
          </p:nvGrpSpPr>
          <p:grpSpPr>
            <a:xfrm>
              <a:off x="5828848" y="139240"/>
              <a:ext cx="2639245" cy="197061"/>
              <a:chOff x="2677166" y="3883871"/>
              <a:chExt cx="5784013" cy="462586"/>
            </a:xfrm>
          </p:grpSpPr>
          <p:grpSp>
            <p:nvGrpSpPr>
              <p:cNvPr id="1811" name="Google Shape;1811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12" name="Google Shape;1812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13" name="Google Shape;181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4" name="Google Shape;181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5" name="Google Shape;181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6" name="Google Shape;181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7" name="Google Shape;181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8" name="Google Shape;181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19" name="Google Shape;181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0" name="Google Shape;182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21" name="Google Shape;1821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22" name="Google Shape;182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3" name="Google Shape;182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4" name="Google Shape;182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5" name="Google Shape;182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6" name="Google Shape;182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7" name="Google Shape;182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8" name="Google Shape;182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29" name="Google Shape;182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830" name="Google Shape;1830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31" name="Google Shape;183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32" name="Google Shape;183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3" name="Google Shape;183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4" name="Google Shape;183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5" name="Google Shape;183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6" name="Google Shape;183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7" name="Google Shape;183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8" name="Google Shape;183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39" name="Google Shape;183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40" name="Google Shape;184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41" name="Google Shape;184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2" name="Google Shape;184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3" name="Google Shape;184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4" name="Google Shape;184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5" name="Google Shape;184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6" name="Google Shape;184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7" name="Google Shape;184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48" name="Google Shape;184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1849" name="Google Shape;1849;p3"/>
            <p:cNvGrpSpPr/>
            <p:nvPr/>
          </p:nvGrpSpPr>
          <p:grpSpPr>
            <a:xfrm>
              <a:off x="5828848" y="428691"/>
              <a:ext cx="2639245" cy="197061"/>
              <a:chOff x="2677166" y="3883871"/>
              <a:chExt cx="5784013" cy="462586"/>
            </a:xfrm>
          </p:grpSpPr>
          <p:grpSp>
            <p:nvGrpSpPr>
              <p:cNvPr id="1850" name="Google Shape;1850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51" name="Google Shape;185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52" name="Google Shape;185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3" name="Google Shape;185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4" name="Google Shape;185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5" name="Google Shape;185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6" name="Google Shape;185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7" name="Google Shape;185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8" name="Google Shape;185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59" name="Google Shape;185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60" name="Google Shape;186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61" name="Google Shape;186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2" name="Google Shape;186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3" name="Google Shape;186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4" name="Google Shape;186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5" name="Google Shape;186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6" name="Google Shape;186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7" name="Google Shape;186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68" name="Google Shape;186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869" name="Google Shape;1869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70" name="Google Shape;187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71" name="Google Shape;187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2" name="Google Shape;187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3" name="Google Shape;187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4" name="Google Shape;187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5" name="Google Shape;187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6" name="Google Shape;187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7" name="Google Shape;187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78" name="Google Shape;187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79" name="Google Shape;187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80" name="Google Shape;188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1" name="Google Shape;188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2" name="Google Shape;188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3" name="Google Shape;188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4" name="Google Shape;188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5" name="Google Shape;188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6" name="Google Shape;188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87" name="Google Shape;188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1888" name="Google Shape;1888;p3"/>
            <p:cNvGrpSpPr/>
            <p:nvPr/>
          </p:nvGrpSpPr>
          <p:grpSpPr>
            <a:xfrm>
              <a:off x="5828848" y="718142"/>
              <a:ext cx="2639245" cy="197061"/>
              <a:chOff x="2677166" y="3883871"/>
              <a:chExt cx="5784013" cy="462586"/>
            </a:xfrm>
          </p:grpSpPr>
          <p:grpSp>
            <p:nvGrpSpPr>
              <p:cNvPr id="1889" name="Google Shape;1889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890" name="Google Shape;189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891" name="Google Shape;189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2" name="Google Shape;189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3" name="Google Shape;189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4" name="Google Shape;189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5" name="Google Shape;189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6" name="Google Shape;189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7" name="Google Shape;189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98" name="Google Shape;189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899" name="Google Shape;189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00" name="Google Shape;190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1" name="Google Shape;190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2" name="Google Shape;190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3" name="Google Shape;190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4" name="Google Shape;190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5" name="Google Shape;190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6" name="Google Shape;190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07" name="Google Shape;190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908" name="Google Shape;1908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09" name="Google Shape;190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10" name="Google Shape;191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1" name="Google Shape;191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2" name="Google Shape;191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3" name="Google Shape;191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4" name="Google Shape;191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5" name="Google Shape;191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6" name="Google Shape;191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17" name="Google Shape;191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18" name="Google Shape;191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19" name="Google Shape;191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0" name="Google Shape;192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1" name="Google Shape;192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2" name="Google Shape;192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3" name="Google Shape;192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4" name="Google Shape;192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5" name="Google Shape;192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26" name="Google Shape;192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1927" name="Google Shape;1927;p3"/>
            <p:cNvGrpSpPr/>
            <p:nvPr/>
          </p:nvGrpSpPr>
          <p:grpSpPr>
            <a:xfrm>
              <a:off x="5828849" y="1007594"/>
              <a:ext cx="2639245" cy="197061"/>
              <a:chOff x="2677166" y="3883871"/>
              <a:chExt cx="5784013" cy="462586"/>
            </a:xfrm>
          </p:grpSpPr>
          <p:grpSp>
            <p:nvGrpSpPr>
              <p:cNvPr id="1928" name="Google Shape;1928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29" name="Google Shape;192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30" name="Google Shape;193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1" name="Google Shape;193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2" name="Google Shape;193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3" name="Google Shape;193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4" name="Google Shape;193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5" name="Google Shape;193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6" name="Google Shape;193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37" name="Google Shape;193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38" name="Google Shape;193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39" name="Google Shape;193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0" name="Google Shape;194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1" name="Google Shape;194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2" name="Google Shape;194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3" name="Google Shape;194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4" name="Google Shape;194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5" name="Google Shape;194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46" name="Google Shape;194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947" name="Google Shape;1947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48" name="Google Shape;194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49" name="Google Shape;194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0" name="Google Shape;195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1" name="Google Shape;195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2" name="Google Shape;195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3" name="Google Shape;195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4" name="Google Shape;195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5" name="Google Shape;195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6" name="Google Shape;195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57" name="Google Shape;195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58" name="Google Shape;195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59" name="Google Shape;195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0" name="Google Shape;196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1" name="Google Shape;196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2" name="Google Shape;196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3" name="Google Shape;196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4" name="Google Shape;196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65" name="Google Shape;196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1966" name="Google Shape;1966;p3"/>
            <p:cNvGrpSpPr/>
            <p:nvPr/>
          </p:nvGrpSpPr>
          <p:grpSpPr>
            <a:xfrm>
              <a:off x="5828848" y="1297045"/>
              <a:ext cx="2639245" cy="197061"/>
              <a:chOff x="2677166" y="3883871"/>
              <a:chExt cx="5784013" cy="462586"/>
            </a:xfrm>
          </p:grpSpPr>
          <p:grpSp>
            <p:nvGrpSpPr>
              <p:cNvPr id="1967" name="Google Shape;1967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68" name="Google Shape;196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69" name="Google Shape;196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0" name="Google Shape;197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1" name="Google Shape;197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2" name="Google Shape;197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3" name="Google Shape;197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4" name="Google Shape;197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5" name="Google Shape;197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6" name="Google Shape;197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77" name="Google Shape;197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78" name="Google Shape;197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79" name="Google Shape;197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0" name="Google Shape;198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1" name="Google Shape;198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2" name="Google Shape;198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3" name="Google Shape;198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4" name="Google Shape;198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5" name="Google Shape;198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986" name="Google Shape;1986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1987" name="Google Shape;1987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88" name="Google Shape;198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89" name="Google Shape;198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0" name="Google Shape;199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1" name="Google Shape;199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2" name="Google Shape;199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3" name="Google Shape;199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4" name="Google Shape;199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5" name="Google Shape;199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996" name="Google Shape;1996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1997" name="Google Shape;199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8" name="Google Shape;199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99" name="Google Shape;199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0" name="Google Shape;200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1" name="Google Shape;200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2" name="Google Shape;200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3" name="Google Shape;200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4" name="Google Shape;200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005" name="Google Shape;2005;p3"/>
            <p:cNvGrpSpPr/>
            <p:nvPr/>
          </p:nvGrpSpPr>
          <p:grpSpPr>
            <a:xfrm>
              <a:off x="5828848" y="1586496"/>
              <a:ext cx="2639245" cy="197061"/>
              <a:chOff x="2677166" y="3883871"/>
              <a:chExt cx="5784013" cy="462586"/>
            </a:xfrm>
          </p:grpSpPr>
          <p:grpSp>
            <p:nvGrpSpPr>
              <p:cNvPr id="2006" name="Google Shape;2006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07" name="Google Shape;2007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08" name="Google Shape;200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09" name="Google Shape;200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0" name="Google Shape;201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1" name="Google Shape;201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2" name="Google Shape;201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3" name="Google Shape;201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4" name="Google Shape;201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5" name="Google Shape;201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016" name="Google Shape;2016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17" name="Google Shape;201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8" name="Google Shape;201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19" name="Google Shape;201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0" name="Google Shape;202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1" name="Google Shape;202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2" name="Google Shape;202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3" name="Google Shape;202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4" name="Google Shape;202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025" name="Google Shape;2025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26" name="Google Shape;2026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27" name="Google Shape;202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8" name="Google Shape;202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29" name="Google Shape;202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0" name="Google Shape;203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1" name="Google Shape;203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2" name="Google Shape;203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3" name="Google Shape;203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4" name="Google Shape;203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035" name="Google Shape;2035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36" name="Google Shape;203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7" name="Google Shape;203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8" name="Google Shape;203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9" name="Google Shape;203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0" name="Google Shape;204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1" name="Google Shape;204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2" name="Google Shape;204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3" name="Google Shape;204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044" name="Google Shape;2044;p3"/>
            <p:cNvGrpSpPr/>
            <p:nvPr/>
          </p:nvGrpSpPr>
          <p:grpSpPr>
            <a:xfrm>
              <a:off x="5828848" y="1875948"/>
              <a:ext cx="2639245" cy="197061"/>
              <a:chOff x="2677166" y="3883871"/>
              <a:chExt cx="5784013" cy="462586"/>
            </a:xfrm>
          </p:grpSpPr>
          <p:grpSp>
            <p:nvGrpSpPr>
              <p:cNvPr id="2045" name="Google Shape;2045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46" name="Google Shape;2046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47" name="Google Shape;204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8" name="Google Shape;204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9" name="Google Shape;204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0" name="Google Shape;205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1" name="Google Shape;205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2" name="Google Shape;205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3" name="Google Shape;205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4" name="Google Shape;205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055" name="Google Shape;2055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56" name="Google Shape;205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7" name="Google Shape;205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8" name="Google Shape;205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9" name="Google Shape;205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0" name="Google Shape;206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1" name="Google Shape;206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2" name="Google Shape;206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3" name="Google Shape;206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064" name="Google Shape;2064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65" name="Google Shape;2065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66" name="Google Shape;206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7" name="Google Shape;206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8" name="Google Shape;206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9" name="Google Shape;206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0" name="Google Shape;207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1" name="Google Shape;207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2" name="Google Shape;207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3" name="Google Shape;207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074" name="Google Shape;2074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75" name="Google Shape;207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6" name="Google Shape;207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7" name="Google Shape;207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8" name="Google Shape;207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9" name="Google Shape;207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0" name="Google Shape;208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1" name="Google Shape;208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2" name="Google Shape;208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083" name="Google Shape;2083;p3"/>
            <p:cNvGrpSpPr/>
            <p:nvPr/>
          </p:nvGrpSpPr>
          <p:grpSpPr>
            <a:xfrm>
              <a:off x="5828848" y="2165399"/>
              <a:ext cx="2639245" cy="197061"/>
              <a:chOff x="2677166" y="3883871"/>
              <a:chExt cx="5784013" cy="462586"/>
            </a:xfrm>
          </p:grpSpPr>
          <p:grpSp>
            <p:nvGrpSpPr>
              <p:cNvPr id="2084" name="Google Shape;2084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085" name="Google Shape;2085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86" name="Google Shape;208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7" name="Google Shape;208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8" name="Google Shape;208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9" name="Google Shape;208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0" name="Google Shape;209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1" name="Google Shape;209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2" name="Google Shape;209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3" name="Google Shape;209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094" name="Google Shape;2094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095" name="Google Shape;209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6" name="Google Shape;209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7" name="Google Shape;209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8" name="Google Shape;209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9" name="Google Shape;209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0" name="Google Shape;210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1" name="Google Shape;210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2" name="Google Shape;210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103" name="Google Shape;2103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04" name="Google Shape;2104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05" name="Google Shape;210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6" name="Google Shape;210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7" name="Google Shape;210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8" name="Google Shape;210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9" name="Google Shape;210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0" name="Google Shape;211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1" name="Google Shape;211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2" name="Google Shape;211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113" name="Google Shape;2113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14" name="Google Shape;211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5" name="Google Shape;211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6" name="Google Shape;211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7" name="Google Shape;211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8" name="Google Shape;211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9" name="Google Shape;211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0" name="Google Shape;212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1" name="Google Shape;212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grpSp>
        <p:nvGrpSpPr>
          <p:cNvPr id="2122" name="Google Shape;2122;p3"/>
          <p:cNvGrpSpPr/>
          <p:nvPr/>
        </p:nvGrpSpPr>
        <p:grpSpPr>
          <a:xfrm>
            <a:off x="5828848" y="2475440"/>
            <a:ext cx="2639246" cy="2223221"/>
            <a:chOff x="5828848" y="139240"/>
            <a:chExt cx="2639246" cy="2223221"/>
          </a:xfrm>
        </p:grpSpPr>
        <p:grpSp>
          <p:nvGrpSpPr>
            <p:cNvPr id="2123" name="Google Shape;2123;p3"/>
            <p:cNvGrpSpPr/>
            <p:nvPr/>
          </p:nvGrpSpPr>
          <p:grpSpPr>
            <a:xfrm>
              <a:off x="5828848" y="139240"/>
              <a:ext cx="2639245" cy="197061"/>
              <a:chOff x="2677166" y="3883871"/>
              <a:chExt cx="5784013" cy="462586"/>
            </a:xfrm>
          </p:grpSpPr>
          <p:grpSp>
            <p:nvGrpSpPr>
              <p:cNvPr id="2124" name="Google Shape;2124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25" name="Google Shape;2125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26" name="Google Shape;2126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7" name="Google Shape;2127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8" name="Google Shape;2128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9" name="Google Shape;2129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0" name="Google Shape;2130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1" name="Google Shape;2131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2" name="Google Shape;2132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3" name="Google Shape;2133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134" name="Google Shape;2134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35" name="Google Shape;213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6" name="Google Shape;213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7" name="Google Shape;213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8" name="Google Shape;213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9" name="Google Shape;213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0" name="Google Shape;214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1" name="Google Shape;214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2" name="Google Shape;214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143" name="Google Shape;2143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44" name="Google Shape;2144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45" name="Google Shape;214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6" name="Google Shape;214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7" name="Google Shape;214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8" name="Google Shape;214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9" name="Google Shape;214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0" name="Google Shape;215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1" name="Google Shape;215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2" name="Google Shape;215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153" name="Google Shape;2153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54" name="Google Shape;215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5" name="Google Shape;215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6" name="Google Shape;215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7" name="Google Shape;215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8" name="Google Shape;215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9" name="Google Shape;215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0" name="Google Shape;216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1" name="Google Shape;216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162" name="Google Shape;2162;p3"/>
            <p:cNvGrpSpPr/>
            <p:nvPr/>
          </p:nvGrpSpPr>
          <p:grpSpPr>
            <a:xfrm>
              <a:off x="5828848" y="428691"/>
              <a:ext cx="2639245" cy="197061"/>
              <a:chOff x="2677166" y="3883871"/>
              <a:chExt cx="5784013" cy="462586"/>
            </a:xfrm>
          </p:grpSpPr>
          <p:grpSp>
            <p:nvGrpSpPr>
              <p:cNvPr id="2163" name="Google Shape;2163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64" name="Google Shape;2164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65" name="Google Shape;2165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6" name="Google Shape;2166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7" name="Google Shape;2167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8" name="Google Shape;2168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9" name="Google Shape;2169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0" name="Google Shape;2170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1" name="Google Shape;2171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2" name="Google Shape;2172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173" name="Google Shape;2173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74" name="Google Shape;217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5" name="Google Shape;217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6" name="Google Shape;217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7" name="Google Shape;217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8" name="Google Shape;217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9" name="Google Shape;217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0" name="Google Shape;218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1" name="Google Shape;218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182" name="Google Shape;2182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183" name="Google Shape;2183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84" name="Google Shape;218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5" name="Google Shape;218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6" name="Google Shape;218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7" name="Google Shape;218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8" name="Google Shape;218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9" name="Google Shape;218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0" name="Google Shape;219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1" name="Google Shape;219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192" name="Google Shape;2192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193" name="Google Shape;219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4" name="Google Shape;219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5" name="Google Shape;219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6" name="Google Shape;219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7" name="Google Shape;219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8" name="Google Shape;219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9" name="Google Shape;219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0" name="Google Shape;220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201" name="Google Shape;2201;p3"/>
            <p:cNvGrpSpPr/>
            <p:nvPr/>
          </p:nvGrpSpPr>
          <p:grpSpPr>
            <a:xfrm>
              <a:off x="5828848" y="718142"/>
              <a:ext cx="2639245" cy="197061"/>
              <a:chOff x="2677166" y="3883871"/>
              <a:chExt cx="5784013" cy="462586"/>
            </a:xfrm>
          </p:grpSpPr>
          <p:grpSp>
            <p:nvGrpSpPr>
              <p:cNvPr id="2202" name="Google Shape;2202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03" name="Google Shape;2203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04" name="Google Shape;2204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5" name="Google Shape;2205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6" name="Google Shape;2206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7" name="Google Shape;2207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8" name="Google Shape;2208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9" name="Google Shape;2209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0" name="Google Shape;2210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1" name="Google Shape;2211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212" name="Google Shape;2212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13" name="Google Shape;221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4" name="Google Shape;221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5" name="Google Shape;221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6" name="Google Shape;221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7" name="Google Shape;221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8" name="Google Shape;221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9" name="Google Shape;221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0" name="Google Shape;222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221" name="Google Shape;2221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22" name="Google Shape;2222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23" name="Google Shape;222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4" name="Google Shape;222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5" name="Google Shape;222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6" name="Google Shape;222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7" name="Google Shape;222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8" name="Google Shape;222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9" name="Google Shape;222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0" name="Google Shape;223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231" name="Google Shape;2231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32" name="Google Shape;223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3" name="Google Shape;223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4" name="Google Shape;223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5" name="Google Shape;223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6" name="Google Shape;223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7" name="Google Shape;223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8" name="Google Shape;223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9" name="Google Shape;223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240" name="Google Shape;2240;p3"/>
            <p:cNvGrpSpPr/>
            <p:nvPr/>
          </p:nvGrpSpPr>
          <p:grpSpPr>
            <a:xfrm>
              <a:off x="5828849" y="1007594"/>
              <a:ext cx="2639245" cy="197061"/>
              <a:chOff x="2677166" y="3883871"/>
              <a:chExt cx="5784013" cy="462586"/>
            </a:xfrm>
          </p:grpSpPr>
          <p:grpSp>
            <p:nvGrpSpPr>
              <p:cNvPr id="2241" name="Google Shape;2241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42" name="Google Shape;2242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43" name="Google Shape;2243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4" name="Google Shape;2244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5" name="Google Shape;2245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6" name="Google Shape;2246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7" name="Google Shape;2247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8" name="Google Shape;2248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49" name="Google Shape;2249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0" name="Google Shape;2250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251" name="Google Shape;2251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52" name="Google Shape;225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3" name="Google Shape;225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4" name="Google Shape;225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5" name="Google Shape;225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6" name="Google Shape;225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7" name="Google Shape;225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8" name="Google Shape;225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59" name="Google Shape;225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260" name="Google Shape;2260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61" name="Google Shape;226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62" name="Google Shape;226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3" name="Google Shape;226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4" name="Google Shape;226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5" name="Google Shape;226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6" name="Google Shape;226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7" name="Google Shape;226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8" name="Google Shape;226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69" name="Google Shape;226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270" name="Google Shape;227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71" name="Google Shape;227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2" name="Google Shape;227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3" name="Google Shape;227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4" name="Google Shape;227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5" name="Google Shape;227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6" name="Google Shape;227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7" name="Google Shape;227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78" name="Google Shape;227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279" name="Google Shape;2279;p3"/>
            <p:cNvGrpSpPr/>
            <p:nvPr/>
          </p:nvGrpSpPr>
          <p:grpSpPr>
            <a:xfrm>
              <a:off x="5828848" y="1297045"/>
              <a:ext cx="2639245" cy="197061"/>
              <a:chOff x="2677166" y="3883871"/>
              <a:chExt cx="5784013" cy="462586"/>
            </a:xfrm>
          </p:grpSpPr>
          <p:grpSp>
            <p:nvGrpSpPr>
              <p:cNvPr id="2280" name="Google Shape;2280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281" name="Google Shape;2281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82" name="Google Shape;2282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3" name="Google Shape;2283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4" name="Google Shape;2284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5" name="Google Shape;2285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6" name="Google Shape;2286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7" name="Google Shape;2287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8" name="Google Shape;2288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89" name="Google Shape;2289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290" name="Google Shape;2290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291" name="Google Shape;229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2" name="Google Shape;229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3" name="Google Shape;229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4" name="Google Shape;229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5" name="Google Shape;229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6" name="Google Shape;229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7" name="Google Shape;229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98" name="Google Shape;229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299" name="Google Shape;2299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00" name="Google Shape;230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01" name="Google Shape;230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2" name="Google Shape;230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3" name="Google Shape;230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4" name="Google Shape;230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5" name="Google Shape;230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6" name="Google Shape;230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7" name="Google Shape;230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08" name="Google Shape;230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309" name="Google Shape;230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10" name="Google Shape;231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1" name="Google Shape;231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2" name="Google Shape;231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3" name="Google Shape;231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4" name="Google Shape;231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5" name="Google Shape;231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6" name="Google Shape;231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17" name="Google Shape;231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318" name="Google Shape;2318;p3"/>
            <p:cNvGrpSpPr/>
            <p:nvPr/>
          </p:nvGrpSpPr>
          <p:grpSpPr>
            <a:xfrm>
              <a:off x="5828848" y="1586496"/>
              <a:ext cx="2639245" cy="197061"/>
              <a:chOff x="2677166" y="3883871"/>
              <a:chExt cx="5784013" cy="462586"/>
            </a:xfrm>
          </p:grpSpPr>
          <p:grpSp>
            <p:nvGrpSpPr>
              <p:cNvPr id="2319" name="Google Shape;2319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20" name="Google Shape;2320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21" name="Google Shape;2321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2" name="Google Shape;2322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3" name="Google Shape;2323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4" name="Google Shape;2324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5" name="Google Shape;2325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6" name="Google Shape;2326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7" name="Google Shape;2327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28" name="Google Shape;2328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329" name="Google Shape;2329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30" name="Google Shape;233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1" name="Google Shape;233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2" name="Google Shape;233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3" name="Google Shape;233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4" name="Google Shape;233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5" name="Google Shape;233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6" name="Google Shape;233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37" name="Google Shape;233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338" name="Google Shape;2338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39" name="Google Shape;233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40" name="Google Shape;234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1" name="Google Shape;234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2" name="Google Shape;234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3" name="Google Shape;234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4" name="Google Shape;234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5" name="Google Shape;234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6" name="Google Shape;234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47" name="Google Shape;234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348" name="Google Shape;234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49" name="Google Shape;234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0" name="Google Shape;235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1" name="Google Shape;235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2" name="Google Shape;235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3" name="Google Shape;235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4" name="Google Shape;235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5" name="Google Shape;235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56" name="Google Shape;235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357" name="Google Shape;2357;p3"/>
            <p:cNvGrpSpPr/>
            <p:nvPr/>
          </p:nvGrpSpPr>
          <p:grpSpPr>
            <a:xfrm>
              <a:off x="5828848" y="1875948"/>
              <a:ext cx="2639245" cy="197061"/>
              <a:chOff x="2677166" y="3883871"/>
              <a:chExt cx="5784013" cy="462586"/>
            </a:xfrm>
          </p:grpSpPr>
          <p:grpSp>
            <p:nvGrpSpPr>
              <p:cNvPr id="2358" name="Google Shape;2358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59" name="Google Shape;2359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60" name="Google Shape;2360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1" name="Google Shape;2361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2" name="Google Shape;2362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3" name="Google Shape;2363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4" name="Google Shape;2364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5" name="Google Shape;2365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6" name="Google Shape;2366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67" name="Google Shape;2367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368" name="Google Shape;2368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69" name="Google Shape;236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0" name="Google Shape;237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1" name="Google Shape;237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2" name="Google Shape;237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3" name="Google Shape;237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4" name="Google Shape;237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5" name="Google Shape;237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76" name="Google Shape;237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377" name="Google Shape;2377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78" name="Google Shape;237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79" name="Google Shape;237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0" name="Google Shape;238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1" name="Google Shape;238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2" name="Google Shape;238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3" name="Google Shape;238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4" name="Google Shape;238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5" name="Google Shape;238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6" name="Google Shape;238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387" name="Google Shape;238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88" name="Google Shape;238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89" name="Google Shape;238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0" name="Google Shape;239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1" name="Google Shape;239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2" name="Google Shape;239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3" name="Google Shape;239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4" name="Google Shape;239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395" name="Google Shape;239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2396" name="Google Shape;2396;p3"/>
            <p:cNvGrpSpPr/>
            <p:nvPr/>
          </p:nvGrpSpPr>
          <p:grpSpPr>
            <a:xfrm>
              <a:off x="5828848" y="2165399"/>
              <a:ext cx="2639245" cy="197061"/>
              <a:chOff x="2677166" y="3883871"/>
              <a:chExt cx="5784013" cy="462586"/>
            </a:xfrm>
          </p:grpSpPr>
          <p:grpSp>
            <p:nvGrpSpPr>
              <p:cNvPr id="2397" name="Google Shape;2397;p3"/>
              <p:cNvGrpSpPr/>
              <p:nvPr/>
            </p:nvGrpSpPr>
            <p:grpSpPr>
              <a:xfrm>
                <a:off x="5569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398" name="Google Shape;2398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399" name="Google Shape;2399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0" name="Google Shape;2400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1" name="Google Shape;2401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2" name="Google Shape;2402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3" name="Google Shape;2403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4" name="Google Shape;2404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5" name="Google Shape;2405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6" name="Google Shape;2406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07" name="Google Shape;2407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408" name="Google Shape;240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09" name="Google Shape;240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0" name="Google Shape;241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1" name="Google Shape;241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2" name="Google Shape;241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3" name="Google Shape;241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4" name="Google Shape;241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5" name="Google Shape;241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416" name="Google Shape;2416;p3"/>
              <p:cNvGrpSpPr/>
              <p:nvPr/>
            </p:nvGrpSpPr>
            <p:grpSpPr>
              <a:xfrm>
                <a:off x="2677166" y="3883871"/>
                <a:ext cx="2892012" cy="462586"/>
                <a:chOff x="-2761200" y="3914350"/>
                <a:chExt cx="11222400" cy="432000"/>
              </a:xfrm>
            </p:grpSpPr>
            <p:grpSp>
              <p:nvGrpSpPr>
                <p:cNvPr id="2417" name="Google Shape;2417;p3"/>
                <p:cNvGrpSpPr/>
                <p:nvPr/>
              </p:nvGrpSpPr>
              <p:grpSpPr>
                <a:xfrm>
                  <a:off x="28500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418" name="Google Shape;2418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19" name="Google Shape;2419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0" name="Google Shape;2420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1" name="Google Shape;2421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2" name="Google Shape;2422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3" name="Google Shape;2423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4" name="Google Shape;2424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5" name="Google Shape;2425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2426" name="Google Shape;2426;p3"/>
                <p:cNvGrpSpPr/>
                <p:nvPr/>
              </p:nvGrpSpPr>
              <p:grpSpPr>
                <a:xfrm>
                  <a:off x="-2761200" y="3914350"/>
                  <a:ext cx="5611200" cy="432000"/>
                  <a:chOff x="2850000" y="3914350"/>
                  <a:chExt cx="5611200" cy="432000"/>
                </a:xfrm>
              </p:grpSpPr>
              <p:sp>
                <p:nvSpPr>
                  <p:cNvPr id="2427" name="Google Shape;2427;p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8" name="Google Shape;2428;p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29" name="Google Shape;2429;p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0" name="Google Shape;2430;p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1" name="Google Shape;2431;p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2" name="Google Shape;2432;p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3" name="Google Shape;2433;p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434" name="Google Shape;2434;p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grpSp>
        <p:nvGrpSpPr>
          <p:cNvPr id="2435" name="Google Shape;2435;p3"/>
          <p:cNvGrpSpPr/>
          <p:nvPr/>
        </p:nvGrpSpPr>
        <p:grpSpPr>
          <a:xfrm>
            <a:off x="5326941" y="293215"/>
            <a:ext cx="624301" cy="1192525"/>
            <a:chOff x="5326941" y="293215"/>
            <a:chExt cx="624301" cy="1192525"/>
          </a:xfrm>
        </p:grpSpPr>
        <p:sp>
          <p:nvSpPr>
            <p:cNvPr id="2436" name="Google Shape;2436;p3"/>
            <p:cNvSpPr txBox="1"/>
            <p:nvPr/>
          </p:nvSpPr>
          <p:spPr>
            <a:xfrm>
              <a:off x="5326941" y="293215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37" name="Google Shape;2437;p3"/>
            <p:cNvSpPr txBox="1"/>
            <p:nvPr/>
          </p:nvSpPr>
          <p:spPr>
            <a:xfrm>
              <a:off x="5326941" y="5986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R2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38" name="Google Shape;2438;p3"/>
            <p:cNvSpPr txBox="1"/>
            <p:nvPr/>
          </p:nvSpPr>
          <p:spPr>
            <a:xfrm>
              <a:off x="5326942" y="8944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R3</a:t>
              </a:r>
              <a:endParaRPr sz="1800">
                <a:solidFill>
                  <a:srgbClr val="FF0000"/>
                </a:solidFill>
              </a:endParaRPr>
            </a:p>
          </p:txBody>
        </p:sp>
      </p:grpSp>
      <p:sp>
        <p:nvSpPr>
          <p:cNvPr id="2439" name="Google Shape;2439;p3"/>
          <p:cNvSpPr txBox="1"/>
          <p:nvPr/>
        </p:nvSpPr>
        <p:spPr>
          <a:xfrm>
            <a:off x="5326950" y="1169931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R4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0" name="Google Shape;2440;p3"/>
          <p:cNvSpPr txBox="1"/>
          <p:nvPr/>
        </p:nvSpPr>
        <p:spPr>
          <a:xfrm>
            <a:off x="5326950" y="1475356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R5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1" name="Google Shape;2441;p3"/>
          <p:cNvSpPr txBox="1"/>
          <p:nvPr/>
        </p:nvSpPr>
        <p:spPr>
          <a:xfrm>
            <a:off x="5326951" y="1771156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R6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2" name="Google Shape;2442;p3"/>
          <p:cNvSpPr txBox="1"/>
          <p:nvPr/>
        </p:nvSpPr>
        <p:spPr>
          <a:xfrm>
            <a:off x="5326941" y="2030477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R7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3" name="Google Shape;2443;p3"/>
          <p:cNvSpPr txBox="1"/>
          <p:nvPr/>
        </p:nvSpPr>
        <p:spPr>
          <a:xfrm>
            <a:off x="5326941" y="2335902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R8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4" name="Google Shape;2444;p3"/>
          <p:cNvSpPr txBox="1"/>
          <p:nvPr/>
        </p:nvSpPr>
        <p:spPr>
          <a:xfrm>
            <a:off x="5326942" y="2631702"/>
            <a:ext cx="6243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R9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5" name="Google Shape;2445;p3"/>
          <p:cNvSpPr txBox="1"/>
          <p:nvPr/>
        </p:nvSpPr>
        <p:spPr>
          <a:xfrm>
            <a:off x="5204525" y="2939325"/>
            <a:ext cx="8700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R10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6" name="Google Shape;2446;p3"/>
          <p:cNvSpPr txBox="1"/>
          <p:nvPr/>
        </p:nvSpPr>
        <p:spPr>
          <a:xfrm>
            <a:off x="5204525" y="3244750"/>
            <a:ext cx="7467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R11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447" name="Google Shape;2447;p3"/>
          <p:cNvSpPr txBox="1"/>
          <p:nvPr/>
        </p:nvSpPr>
        <p:spPr>
          <a:xfrm>
            <a:off x="5204675" y="3540550"/>
            <a:ext cx="7467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 R12</a:t>
            </a:r>
            <a:endParaRPr sz="1800">
              <a:solidFill>
                <a:srgbClr val="FF0000"/>
              </a:solidFill>
            </a:endParaRPr>
          </a:p>
        </p:txBody>
      </p:sp>
      <p:grpSp>
        <p:nvGrpSpPr>
          <p:cNvPr id="2448" name="Google Shape;2448;p3"/>
          <p:cNvGrpSpPr/>
          <p:nvPr/>
        </p:nvGrpSpPr>
        <p:grpSpPr>
          <a:xfrm>
            <a:off x="5222056" y="3810209"/>
            <a:ext cx="729371" cy="1192525"/>
            <a:chOff x="5326941" y="293215"/>
            <a:chExt cx="624301" cy="1192525"/>
          </a:xfrm>
        </p:grpSpPr>
        <p:sp>
          <p:nvSpPr>
            <p:cNvPr id="2449" name="Google Shape;2449;p3"/>
            <p:cNvSpPr txBox="1"/>
            <p:nvPr/>
          </p:nvSpPr>
          <p:spPr>
            <a:xfrm>
              <a:off x="5326941" y="293215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R13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50" name="Google Shape;2450;p3"/>
            <p:cNvSpPr txBox="1"/>
            <p:nvPr/>
          </p:nvSpPr>
          <p:spPr>
            <a:xfrm>
              <a:off x="5326941" y="5986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R14</a:t>
              </a:r>
              <a:endParaRPr sz="1800">
                <a:solidFill>
                  <a:srgbClr val="FF0000"/>
                </a:solidFill>
              </a:endParaRPr>
            </a:p>
          </p:txBody>
        </p:sp>
        <p:sp>
          <p:nvSpPr>
            <p:cNvPr id="2451" name="Google Shape;2451;p3"/>
            <p:cNvSpPr txBox="1"/>
            <p:nvPr/>
          </p:nvSpPr>
          <p:spPr>
            <a:xfrm>
              <a:off x="5326942" y="894440"/>
              <a:ext cx="624300" cy="59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0000"/>
                  </a:solidFill>
                </a:rPr>
                <a:t> R15</a:t>
              </a:r>
              <a:endParaRPr sz="180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3" name="Google Shape;2453;p4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4" name="Google Shape;2454;p4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5" name="Google Shape;2455;p4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6" name="Google Shape;2456;p4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7" name="Google Shape;2457;p4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8" name="Google Shape;2458;p4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9" name="Google Shape;2459;p4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0" name="Google Shape;2460;p4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1" name="Google Shape;2461;p4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2" name="Google Shape;2462;p4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3" name="Google Shape;2463;p4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4" name="Google Shape;2464;p4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5" name="Google Shape;2465;p4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66" name="Google Shape;2466;p4"/>
          <p:cNvGrpSpPr/>
          <p:nvPr/>
        </p:nvGrpSpPr>
        <p:grpSpPr>
          <a:xfrm>
            <a:off x="3969597" y="1647738"/>
            <a:ext cx="478565" cy="635518"/>
            <a:chOff x="3619500" y="1618925"/>
            <a:chExt cx="538500" cy="952800"/>
          </a:xfrm>
        </p:grpSpPr>
        <p:sp>
          <p:nvSpPr>
            <p:cNvPr id="2467" name="Google Shape;2467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8" name="Google Shape;2468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69" name="Google Shape;2469;p4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70" name="Google Shape;2470;p4"/>
          <p:cNvGrpSpPr/>
          <p:nvPr/>
        </p:nvGrpSpPr>
        <p:grpSpPr>
          <a:xfrm>
            <a:off x="3969597" y="559088"/>
            <a:ext cx="478565" cy="635518"/>
            <a:chOff x="3619500" y="1618925"/>
            <a:chExt cx="538500" cy="952800"/>
          </a:xfrm>
        </p:grpSpPr>
        <p:sp>
          <p:nvSpPr>
            <p:cNvPr id="2471" name="Google Shape;2471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2" name="Google Shape;2472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73" name="Google Shape;2473;p4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74" name="Google Shape;2474;p4"/>
          <p:cNvCxnSpPr>
            <a:stCxn id="2460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75" name="Google Shape;2475;p4"/>
          <p:cNvCxnSpPr>
            <a:stCxn id="2461" idx="3"/>
            <a:endCxn id="2469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476" name="Google Shape;2476;p4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2477" name="Google Shape;2477;p4"/>
            <p:cNvCxnSpPr>
              <a:stCxn id="2469" idx="3"/>
              <a:endCxn id="2478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79" name="Google Shape;2479;p4"/>
            <p:cNvCxnSpPr>
              <a:stCxn id="2461" idx="1"/>
              <a:endCxn id="2469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480" name="Google Shape;2480;p4"/>
          <p:cNvGrpSpPr/>
          <p:nvPr/>
        </p:nvGrpSpPr>
        <p:grpSpPr>
          <a:xfrm>
            <a:off x="3969597" y="2822238"/>
            <a:ext cx="478565" cy="635518"/>
            <a:chOff x="3619500" y="1618925"/>
            <a:chExt cx="538500" cy="952800"/>
          </a:xfrm>
        </p:grpSpPr>
        <p:sp>
          <p:nvSpPr>
            <p:cNvPr id="2481" name="Google Shape;2481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2" name="Google Shape;2482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483" name="Google Shape;2483;p4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84" name="Google Shape;2484;p4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5" name="Google Shape;2485;p4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6" name="Google Shape;2486;p4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87" name="Google Shape;2487;p4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2488" name="Google Shape;2488;p4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89" name="Google Shape;2489;p4"/>
            <p:cNvCxnSpPr>
              <a:stCxn id="2490" idx="1"/>
              <a:endCxn id="2486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491" name="Google Shape;2491;p4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2490" name="Google Shape;2490;p4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8" name="Google Shape;2478;p4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2" name="Google Shape;2492;p4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3" name="Google Shape;2493;p4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94" name="Google Shape;2494;p4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2495" name="Google Shape;2495;p4"/>
            <p:cNvCxnSpPr>
              <a:stCxn id="2460" idx="1"/>
              <a:endCxn id="2496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97" name="Google Shape;2497;p4"/>
            <p:cNvCxnSpPr>
              <a:stCxn id="2463" idx="1"/>
              <a:endCxn id="2462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98" name="Google Shape;2498;p4"/>
            <p:cNvCxnSpPr>
              <a:stCxn id="2460" idx="1"/>
              <a:endCxn id="2463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499" name="Google Shape;2499;p4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0" name="Google Shape;2500;p4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1" name="Google Shape;2501;p4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2" name="Google Shape;2502;p4"/>
          <p:cNvCxnSpPr>
            <a:stCxn id="2499" idx="3"/>
            <a:endCxn id="2460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03" name="Google Shape;2503;p4"/>
          <p:cNvCxnSpPr>
            <a:stCxn id="2500" idx="3"/>
            <a:endCxn id="2465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04" name="Google Shape;2504;p4"/>
          <p:cNvCxnSpPr>
            <a:stCxn id="2505" idx="3"/>
            <a:endCxn id="2484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05" name="Google Shape;2505;p4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6" name="Google Shape;2506;p4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7" name="Google Shape;2507;p4"/>
          <p:cNvCxnSpPr>
            <a:stCxn id="2506" idx="1"/>
            <a:endCxn id="2508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09" name="Google Shape;2509;p4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0" name="Google Shape;2510;p4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1" name="Google Shape;2511;p4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8" name="Google Shape;2508;p4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2" name="Google Shape;2512;p4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3" name="Google Shape;2513;p4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4" name="Google Shape;2514;p4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15" name="Google Shape;2515;p4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516" name="Google Shape;2516;p4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2517" name="Google Shape;2517;p4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18" name="Google Shape;2518;p4"/>
            <p:cNvCxnSpPr>
              <a:stCxn id="2485" idx="3"/>
              <a:endCxn id="2492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519" name="Google Shape;2519;p4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0" name="Google Shape;2520;p4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1" name="Google Shape;2521;p4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22" name="Google Shape;2522;p4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2496" name="Google Shape;2496;p4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3" name="Google Shape;2523;p4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524" name="Google Shape;2524;p4"/>
          <p:cNvCxnSpPr>
            <a:stCxn id="2509" idx="3"/>
            <a:endCxn id="2496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25" name="Google Shape;2525;p4"/>
          <p:cNvCxnSpPr>
            <a:stCxn id="2458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26" name="Google Shape;2526;p4"/>
          <p:cNvCxnSpPr>
            <a:stCxn id="2459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27" name="Google Shape;2527;p4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8" name="Google Shape;2528;p4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9" name="Google Shape;2529;p4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0" name="Google Shape;2530;p4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1" name="Google Shape;2531;p4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2" name="Google Shape;2532;p4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3" name="Google Shape;2533;p4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4" name="Google Shape;2534;p4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5" name="Google Shape;2535;p4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6" name="Google Shape;2536;p4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7" name="Google Shape;2537;p4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8" name="Google Shape;2538;p4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9" name="Google Shape;2539;p4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0" name="Google Shape;2540;p4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1" name="Google Shape;2541;p4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2" name="Google Shape;2542;p4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3" name="Google Shape;2543;p4"/>
          <p:cNvCxnSpPr>
            <a:endCxn id="2457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44" name="Google Shape;2544;p4"/>
          <p:cNvCxnSpPr>
            <a:stCxn id="2523" idx="1"/>
            <a:endCxn id="2531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45" name="Google Shape;2545;p4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6" name="Google Shape;2546;p4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7" name="Google Shape;2547;p4"/>
          <p:cNvCxnSpPr>
            <a:stCxn id="2545" idx="2"/>
            <a:endCxn id="2541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48" name="Google Shape;2548;p4"/>
          <p:cNvCxnSpPr>
            <a:stCxn id="2546" idx="2"/>
            <a:endCxn id="2540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49" name="Google Shape;2549;p4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0" name="Google Shape;2550;p4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1" name="Google Shape;2551;p4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2" name="Google Shape;2552;p4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3" name="Google Shape;2553;p4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4" name="Google Shape;2554;p4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5" name="Google Shape;2555;p4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6" name="Google Shape;2556;p4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7" name="Google Shape;2557;p4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8" name="Google Shape;2558;p4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9" name="Google Shape;2559;p4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0" name="Google Shape;2560;p4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1" name="Google Shape;2561;p4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2" name="Google Shape;2562;p4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3" name="Google Shape;2563;p4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4" name="Google Shape;2564;p4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5" name="Google Shape;2565;p4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6" name="Google Shape;2566;p4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67" name="Google Shape;2567;p4"/>
          <p:cNvGrpSpPr/>
          <p:nvPr/>
        </p:nvGrpSpPr>
        <p:grpSpPr>
          <a:xfrm>
            <a:off x="3662063" y="880680"/>
            <a:ext cx="308134" cy="2472330"/>
            <a:chOff x="3662063" y="880680"/>
            <a:chExt cx="308134" cy="2472330"/>
          </a:xfrm>
        </p:grpSpPr>
        <p:cxnSp>
          <p:nvCxnSpPr>
            <p:cNvPr id="2568" name="Google Shape;2568;p4"/>
            <p:cNvCxnSpPr>
              <a:stCxn id="2472" idx="3"/>
              <a:endCxn id="2468" idx="3"/>
            </p:cNvCxnSpPr>
            <p:nvPr/>
          </p:nvCxnSpPr>
          <p:spPr>
            <a:xfrm>
              <a:off x="3969597" y="880680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69" name="Google Shape;2569;p4"/>
            <p:cNvCxnSpPr>
              <a:stCxn id="2468" idx="3"/>
              <a:endCxn id="2482" idx="3"/>
            </p:cNvCxnSpPr>
            <p:nvPr/>
          </p:nvCxnSpPr>
          <p:spPr>
            <a:xfrm>
              <a:off x="3969597" y="1969330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70" name="Google Shape;2570;p4"/>
            <p:cNvCxnSpPr>
              <a:stCxn id="2571" idx="3"/>
              <a:endCxn id="2482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572" name="Google Shape;2572;p4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2571" name="Google Shape;2571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73" name="Google Shape;2573;p4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2574" name="Google Shape;2574;p4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2575" name="Google Shape;2575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76" name="Google Shape;2576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77" name="Google Shape;2577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78" name="Google Shape;2578;p4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579" name="Google Shape;2579;p4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580" name="Google Shape;2580;p4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2581" name="Google Shape;2581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82" name="Google Shape;2582;p4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2583" name="Google Shape;2583;p4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2584" name="Google Shape;2584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85" name="Google Shape;2585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86" name="Google Shape;2586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587" name="Google Shape;2587;p4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588" name="Google Shape;2588;p4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2589" name="Google Shape;2589;p4"/>
          <p:cNvCxnSpPr>
            <a:stCxn id="2581" idx="3"/>
            <a:endCxn id="2566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90" name="Google Shape;2590;p4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1" name="Google Shape;2591;p4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2" name="Google Shape;2592;p4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3" name="Google Shape;2593;p4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4" name="Google Shape;2594;p4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95" name="Google Shape;2595;p4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96" name="Google Shape;2596;p4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97" name="Google Shape;2597;p4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R0, #1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8" name="Google Shape;2598;p4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9" name="Google Shape;2599;p4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0" name="Google Shape;2600;p4"/>
          <p:cNvSpPr/>
          <p:nvPr/>
        </p:nvSpPr>
        <p:spPr>
          <a:xfrm>
            <a:off x="3368950" y="358975"/>
            <a:ext cx="1572300" cy="3212400"/>
          </a:xfrm>
          <a:prstGeom prst="ellipse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1" name="Google Shape;2601;p4"/>
          <p:cNvSpPr/>
          <p:nvPr/>
        </p:nvSpPr>
        <p:spPr>
          <a:xfrm>
            <a:off x="19572" y="132446"/>
            <a:ext cx="3380100" cy="1182900"/>
          </a:xfrm>
          <a:prstGeom prst="wedgeRoundRectCallout">
            <a:avLst>
              <a:gd name="adj1" fmla="val 49032"/>
              <a:gd name="adj2" fmla="val 8966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Diese 16 Register tun in der CPU ihren Dienst. Auch wenn hier nur exemplarisch 3 Register dargestellt sind und von jedem auch nur 1 Flipflop.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2602" name="Google Shape;260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39751" y="206604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9" name="Google Shape;269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50042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0" name="Google Shape;270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67048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sp>
        <p:nvSpPr>
          <p:cNvPr id="2701" name="Google Shape;2701;p1"/>
          <p:cNvSpPr txBox="1"/>
          <p:nvPr/>
        </p:nvSpPr>
        <p:spPr>
          <a:xfrm>
            <a:off x="3244404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2" name="Google Shape;2702;p1"/>
          <p:cNvSpPr txBox="1"/>
          <p:nvPr/>
        </p:nvSpPr>
        <p:spPr>
          <a:xfrm>
            <a:off x="4834938" y="4619800"/>
            <a:ext cx="8448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03" name="Google Shape;2703;p1"/>
          <p:cNvGrpSpPr/>
          <p:nvPr/>
        </p:nvGrpSpPr>
        <p:grpSpPr>
          <a:xfrm>
            <a:off x="4955593" y="1150659"/>
            <a:ext cx="2036703" cy="2058600"/>
            <a:chOff x="4101785" y="889008"/>
            <a:chExt cx="2036703" cy="2058600"/>
          </a:xfrm>
        </p:grpSpPr>
        <p:sp>
          <p:nvSpPr>
            <p:cNvPr id="2704" name="Google Shape;2704;p1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705" name="Google Shape;2705;p1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2706" name="Google Shape;2706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707" name="Google Shape;2707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8" name="Google Shape;2708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9" name="Google Shape;2709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0" name="Google Shape;2710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1" name="Google Shape;2711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2" name="Google Shape;2712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3" name="Google Shape;2713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4" name="Google Shape;2714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5" name="Google Shape;2715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6" name="Google Shape;2716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17" name="Google Shape;2717;p1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2718" name="Google Shape;2718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719" name="Google Shape;2719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0" name="Google Shape;2720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1" name="Google Shape;2721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2" name="Google Shape;2722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3" name="Google Shape;2723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4" name="Google Shape;2724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5" name="Google Shape;2725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6" name="Google Shape;2726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7" name="Google Shape;2727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8" name="Google Shape;2728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29" name="Google Shape;2729;p1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2730" name="Google Shape;2730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731" name="Google Shape;2731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2" name="Google Shape;2732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3" name="Google Shape;2733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4" name="Google Shape;2734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5" name="Google Shape;2735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6" name="Google Shape;2736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7" name="Google Shape;2737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8" name="Google Shape;2738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9" name="Google Shape;2739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0" name="Google Shape;2740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41" name="Google Shape;2741;p1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2742" name="Google Shape;2742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743" name="Google Shape;2743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4" name="Google Shape;2744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5" name="Google Shape;2745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6" name="Google Shape;2746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7" name="Google Shape;2747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8" name="Google Shape;2748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9" name="Google Shape;2749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0" name="Google Shape;2750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1" name="Google Shape;2751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2" name="Google Shape;2752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53" name="Google Shape;2753;p1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2754" name="Google Shape;2754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755" name="Google Shape;2755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6" name="Google Shape;2756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7" name="Google Shape;2757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8" name="Google Shape;2758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9" name="Google Shape;2759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0" name="Google Shape;2760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1" name="Google Shape;2761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2" name="Google Shape;2762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3" name="Google Shape;2763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4" name="Google Shape;2764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65" name="Google Shape;2765;p1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2766" name="Google Shape;2766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767" name="Google Shape;2767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8" name="Google Shape;2768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9" name="Google Shape;2769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0" name="Google Shape;2770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1" name="Google Shape;2771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2" name="Google Shape;2772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3" name="Google Shape;2773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4" name="Google Shape;2774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5" name="Google Shape;2775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6" name="Google Shape;2776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77" name="Google Shape;2777;p1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2778" name="Google Shape;2778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779" name="Google Shape;2779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0" name="Google Shape;2780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1" name="Google Shape;2781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2" name="Google Shape;2782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3" name="Google Shape;2783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4" name="Google Shape;2784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5" name="Google Shape;2785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6" name="Google Shape;2786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7" name="Google Shape;2787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8" name="Google Shape;2788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89" name="Google Shape;2789;p1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2790" name="Google Shape;2790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791" name="Google Shape;2791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2" name="Google Shape;2792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3" name="Google Shape;2793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4" name="Google Shape;2794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5" name="Google Shape;2795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6" name="Google Shape;2796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7" name="Google Shape;2797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8" name="Google Shape;2798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9" name="Google Shape;2799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0" name="Google Shape;2800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01" name="Google Shape;2801;p1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2802" name="Google Shape;2802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803" name="Google Shape;2803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4" name="Google Shape;2804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5" name="Google Shape;2805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6" name="Google Shape;2806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7" name="Google Shape;2807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8" name="Google Shape;2808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9" name="Google Shape;2809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0" name="Google Shape;2810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1" name="Google Shape;2811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2" name="Google Shape;2812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2813" name="Google Shape;281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46645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4" name="Google Shape;281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22040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sp>
        <p:nvSpPr>
          <p:cNvPr id="2815" name="Google Shape;2815;p1"/>
          <p:cNvSpPr/>
          <p:nvPr/>
        </p:nvSpPr>
        <p:spPr>
          <a:xfrm>
            <a:off x="0" y="594600"/>
            <a:ext cx="2850000" cy="39543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7620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6" name="Google Shape;2816;p1"/>
          <p:cNvSpPr txBox="1"/>
          <p:nvPr/>
        </p:nvSpPr>
        <p:spPr>
          <a:xfrm>
            <a:off x="6425509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7" name="Google Shape;2817;p1"/>
          <p:cNvSpPr txBox="1"/>
          <p:nvPr/>
        </p:nvSpPr>
        <p:spPr>
          <a:xfrm>
            <a:off x="7897975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8" name="Google Shape;2818;p1"/>
          <p:cNvSpPr txBox="1"/>
          <p:nvPr/>
        </p:nvSpPr>
        <p:spPr>
          <a:xfrm>
            <a:off x="4389055" y="594596"/>
            <a:ext cx="31698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Rechenwerk ALU</a:t>
            </a:r>
            <a:endParaRPr sz="2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9" name="Google Shape;2819;p1"/>
          <p:cNvSpPr txBox="1"/>
          <p:nvPr/>
        </p:nvSpPr>
        <p:spPr>
          <a:xfrm>
            <a:off x="74589" y="6"/>
            <a:ext cx="3169800" cy="5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n" sz="2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2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0" name="Google Shape;2820;p1"/>
          <p:cNvSpPr/>
          <p:nvPr/>
        </p:nvSpPr>
        <p:spPr>
          <a:xfrm>
            <a:off x="5679750" y="1909800"/>
            <a:ext cx="3380100" cy="1182900"/>
          </a:xfrm>
          <a:prstGeom prst="wedgeRoundRectCallout">
            <a:avLst>
              <a:gd name="adj1" fmla="val -60673"/>
              <a:gd name="adj2" fmla="val 60170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Meine Register werden hier funktionell als Körbchen dargestellt. 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Aber wie werden sie realisiert? 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21" name="Google Shape;2821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0830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3" name="Google Shape;2823;p2"/>
          <p:cNvSpPr txBox="1"/>
          <p:nvPr/>
        </p:nvSpPr>
        <p:spPr>
          <a:xfrm>
            <a:off x="4068250" y="257175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4" name="Google Shape;2824;p2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38599"/>
              <a:gd name="adj2" fmla="val 8544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Register bestehen aus D-Flipflops.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25" name="Google Shape;2825;p2"/>
          <p:cNvGrpSpPr/>
          <p:nvPr/>
        </p:nvGrpSpPr>
        <p:grpSpPr>
          <a:xfrm>
            <a:off x="4060624" y="1936238"/>
            <a:ext cx="763201" cy="635400"/>
            <a:chOff x="4060624" y="1936238"/>
            <a:chExt cx="763201" cy="635400"/>
          </a:xfrm>
        </p:grpSpPr>
        <p:cxnSp>
          <p:nvCxnSpPr>
            <p:cNvPr id="2826" name="Google Shape;2826;p2"/>
            <p:cNvCxnSpPr/>
            <p:nvPr/>
          </p:nvCxnSpPr>
          <p:spPr>
            <a:xfrm>
              <a:off x="4060624" y="2257300"/>
              <a:ext cx="236700" cy="3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27" name="Google Shape;2827;p2"/>
            <p:cNvCxnSpPr>
              <a:stCxn id="2828" idx="1"/>
              <a:endCxn id="2828" idx="3"/>
            </p:cNvCxnSpPr>
            <p:nvPr/>
          </p:nvCxnSpPr>
          <p:spPr>
            <a:xfrm>
              <a:off x="4060625" y="2091100"/>
              <a:ext cx="7632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829" name="Google Shape;2829;p2"/>
            <p:cNvSpPr/>
            <p:nvPr/>
          </p:nvSpPr>
          <p:spPr>
            <a:xfrm>
              <a:off x="4197644" y="1936300"/>
              <a:ext cx="478500" cy="3096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0" name="Google Shape;2830;p2"/>
            <p:cNvSpPr/>
            <p:nvPr/>
          </p:nvSpPr>
          <p:spPr>
            <a:xfrm>
              <a:off x="4197490" y="1936238"/>
              <a:ext cx="478500" cy="635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1" name="Google Shape;2831;p2"/>
            <p:cNvSpPr/>
            <p:nvPr/>
          </p:nvSpPr>
          <p:spPr>
            <a:xfrm rot="5400000" flipH="1">
              <a:off x="4223813" y="2196770"/>
              <a:ext cx="76200" cy="1287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8" name="Google Shape;2828;p2"/>
            <p:cNvSpPr txBox="1"/>
            <p:nvPr/>
          </p:nvSpPr>
          <p:spPr>
            <a:xfrm>
              <a:off x="4060625" y="193630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32" name="Google Shape;2832;p2"/>
          <p:cNvGrpSpPr/>
          <p:nvPr/>
        </p:nvGrpSpPr>
        <p:grpSpPr>
          <a:xfrm>
            <a:off x="3566957" y="2396182"/>
            <a:ext cx="321600" cy="242400"/>
            <a:chOff x="3340463" y="3231810"/>
            <a:chExt cx="321600" cy="242400"/>
          </a:xfrm>
        </p:grpSpPr>
        <p:sp>
          <p:nvSpPr>
            <p:cNvPr id="2833" name="Google Shape;2833;p2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834" name="Google Shape;2834;p2"/>
            <p:cNvGrpSpPr/>
            <p:nvPr/>
          </p:nvGrpSpPr>
          <p:grpSpPr>
            <a:xfrm>
              <a:off x="3384048" y="3359611"/>
              <a:ext cx="243104" cy="80522"/>
              <a:chOff x="4549541" y="3416921"/>
              <a:chExt cx="373777" cy="119700"/>
            </a:xfrm>
          </p:grpSpPr>
          <p:grpSp>
            <p:nvGrpSpPr>
              <p:cNvPr id="2835" name="Google Shape;2835;p2"/>
              <p:cNvGrpSpPr/>
              <p:nvPr/>
            </p:nvGrpSpPr>
            <p:grpSpPr>
              <a:xfrm>
                <a:off x="4549541" y="3423787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2836" name="Google Shape;2836;p2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37" name="Google Shape;2837;p2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38" name="Google Shape;2838;p2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39" name="Google Shape;2839;p2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2840" name="Google Shape;2840;p2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2841" name="Google Shape;2841;p2"/>
          <p:cNvCxnSpPr>
            <a:stCxn id="2833" idx="3"/>
          </p:cNvCxnSpPr>
          <p:nvPr/>
        </p:nvCxnSpPr>
        <p:spPr>
          <a:xfrm rot="10800000" flipH="1">
            <a:off x="3888557" y="2254582"/>
            <a:ext cx="179700" cy="2628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2842" name="Google Shape;2842;p2"/>
          <p:cNvGraphicFramePr/>
          <p:nvPr/>
        </p:nvGraphicFramePr>
        <p:xfrm>
          <a:off x="952500" y="1619250"/>
          <a:ext cx="2248200" cy="1188630"/>
        </p:xfrm>
        <a:graphic>
          <a:graphicData uri="http://schemas.openxmlformats.org/drawingml/2006/table">
            <a:tbl>
              <a:tblPr>
                <a:noFill/>
                <a:tableStyleId>{3B018C3C-DCA4-4B38-927D-6E7AEF62A208}</a:tableStyleId>
              </a:tblPr>
              <a:tblGrid>
                <a:gridCol w="74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D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Takt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2843" name="Google Shape;2843;p2"/>
          <p:cNvCxnSpPr/>
          <p:nvPr/>
        </p:nvCxnSpPr>
        <p:spPr>
          <a:xfrm rot="10800000" flipH="1">
            <a:off x="1847622" y="2481523"/>
            <a:ext cx="439800" cy="245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2844" name="Google Shape;2844;p2"/>
          <p:cNvCxnSpPr/>
          <p:nvPr/>
        </p:nvCxnSpPr>
        <p:spPr>
          <a:xfrm rot="10800000" flipH="1">
            <a:off x="1833088" y="2091141"/>
            <a:ext cx="477900" cy="236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845" name="Google Shape;2845;p2"/>
          <p:cNvSpPr/>
          <p:nvPr/>
        </p:nvSpPr>
        <p:spPr>
          <a:xfrm>
            <a:off x="1833100" y="2977525"/>
            <a:ext cx="1549200" cy="635400"/>
          </a:xfrm>
          <a:prstGeom prst="wedgeRectCallout">
            <a:avLst>
              <a:gd name="adj1" fmla="val 62332"/>
              <a:gd name="adj2" fmla="val -9983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Taktgenerator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46" name="Google Shape;284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95896" y="2014967"/>
            <a:ext cx="1188356" cy="174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4" name="Google Shape;834;p2"/>
          <p:cNvGrpSpPr/>
          <p:nvPr/>
        </p:nvGrpSpPr>
        <p:grpSpPr>
          <a:xfrm>
            <a:off x="4060624" y="1936238"/>
            <a:ext cx="763201" cy="635400"/>
            <a:chOff x="4060624" y="1936238"/>
            <a:chExt cx="763201" cy="635400"/>
          </a:xfrm>
        </p:grpSpPr>
        <p:cxnSp>
          <p:nvCxnSpPr>
            <p:cNvPr id="835" name="Google Shape;835;p2"/>
            <p:cNvCxnSpPr/>
            <p:nvPr/>
          </p:nvCxnSpPr>
          <p:spPr>
            <a:xfrm>
              <a:off x="4060624" y="2257300"/>
              <a:ext cx="236700" cy="3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36" name="Google Shape;836;p2"/>
            <p:cNvCxnSpPr>
              <a:stCxn id="837" idx="1"/>
              <a:endCxn id="837" idx="3"/>
            </p:cNvCxnSpPr>
            <p:nvPr/>
          </p:nvCxnSpPr>
          <p:spPr>
            <a:xfrm>
              <a:off x="4060625" y="2091100"/>
              <a:ext cx="7632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838" name="Google Shape;838;p2"/>
            <p:cNvSpPr/>
            <p:nvPr/>
          </p:nvSpPr>
          <p:spPr>
            <a:xfrm>
              <a:off x="4197644" y="1936300"/>
              <a:ext cx="478500" cy="3096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2"/>
            <p:cNvSpPr/>
            <p:nvPr/>
          </p:nvSpPr>
          <p:spPr>
            <a:xfrm>
              <a:off x="4197490" y="1936238"/>
              <a:ext cx="478500" cy="635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2"/>
            <p:cNvSpPr/>
            <p:nvPr/>
          </p:nvSpPr>
          <p:spPr>
            <a:xfrm rot="5400000" flipH="1">
              <a:off x="4223813" y="2196770"/>
              <a:ext cx="76200" cy="1287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2"/>
            <p:cNvSpPr txBox="1"/>
            <p:nvPr/>
          </p:nvSpPr>
          <p:spPr>
            <a:xfrm>
              <a:off x="4060625" y="193630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1" name="Google Shape;841;p2"/>
          <p:cNvGrpSpPr/>
          <p:nvPr/>
        </p:nvGrpSpPr>
        <p:grpSpPr>
          <a:xfrm>
            <a:off x="3566957" y="2396182"/>
            <a:ext cx="321600" cy="242400"/>
            <a:chOff x="3340463" y="3231810"/>
            <a:chExt cx="321600" cy="242400"/>
          </a:xfrm>
        </p:grpSpPr>
        <p:sp>
          <p:nvSpPr>
            <p:cNvPr id="842" name="Google Shape;842;p2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43" name="Google Shape;843;p2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844" name="Google Shape;844;p2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845" name="Google Shape;845;p2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46" name="Google Shape;846;p2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47" name="Google Shape;847;p2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48" name="Google Shape;848;p2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849" name="Google Shape;849;p2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850" name="Google Shape;850;p2"/>
          <p:cNvCxnSpPr>
            <a:stCxn id="842" idx="3"/>
          </p:cNvCxnSpPr>
          <p:nvPr/>
        </p:nvCxnSpPr>
        <p:spPr>
          <a:xfrm rot="10800000" flipH="1">
            <a:off x="3888557" y="2254582"/>
            <a:ext cx="179700" cy="262800"/>
          </a:xfrm>
          <a:prstGeom prst="bentConnector2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851" name="Google Shape;851;p2"/>
          <p:cNvGraphicFramePr/>
          <p:nvPr/>
        </p:nvGraphicFramePr>
        <p:xfrm>
          <a:off x="952500" y="1619250"/>
          <a:ext cx="2248200" cy="1188630"/>
        </p:xfrm>
        <a:graphic>
          <a:graphicData uri="http://schemas.openxmlformats.org/drawingml/2006/table">
            <a:tbl>
              <a:tblPr>
                <a:noFill/>
                <a:tableStyleId>{84C6D47E-43FB-454E-BEAA-0DC5736B2D4B}</a:tableStyleId>
              </a:tblPr>
              <a:tblGrid>
                <a:gridCol w="74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D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Takt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852" name="Google Shape;852;p2"/>
          <p:cNvCxnSpPr/>
          <p:nvPr/>
        </p:nvCxnSpPr>
        <p:spPr>
          <a:xfrm rot="10800000" flipH="1">
            <a:off x="1847622" y="2481523"/>
            <a:ext cx="439800" cy="245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853" name="Google Shape;853;p2"/>
          <p:cNvCxnSpPr/>
          <p:nvPr/>
        </p:nvCxnSpPr>
        <p:spPr>
          <a:xfrm rot="10800000" flipH="1">
            <a:off x="1833088" y="2091141"/>
            <a:ext cx="477900" cy="236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54" name="Google Shape;854;p2"/>
          <p:cNvSpPr txBox="1"/>
          <p:nvPr/>
        </p:nvSpPr>
        <p:spPr>
          <a:xfrm>
            <a:off x="4068250" y="257175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5" name="Google Shape;855;p2"/>
          <p:cNvSpPr/>
          <p:nvPr/>
        </p:nvSpPr>
        <p:spPr>
          <a:xfrm>
            <a:off x="1833100" y="2977525"/>
            <a:ext cx="1549200" cy="635400"/>
          </a:xfrm>
          <a:prstGeom prst="wedgeRectCallout">
            <a:avLst>
              <a:gd name="adj1" fmla="val 62332"/>
              <a:gd name="adj2" fmla="val -9983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Taktgenerator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6" name="Google Shape;85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95896" y="2014967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857" name="Google Shape;857;p2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38599"/>
              <a:gd name="adj2" fmla="val 8544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Bei steigender Taktflanke speichert das D-Flipflop das Signal am D-Eingang. Also D=0 - &gt; Takt - &gt; Q=0.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p2"/>
          <p:cNvSpPr txBox="1"/>
          <p:nvPr/>
        </p:nvSpPr>
        <p:spPr>
          <a:xfrm>
            <a:off x="3796751" y="1880556"/>
            <a:ext cx="14118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0                  0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859" name="Google Shape;859;p2"/>
          <p:cNvCxnSpPr>
            <a:stCxn id="858" idx="1"/>
            <a:endCxn id="858" idx="3"/>
          </p:cNvCxnSpPr>
          <p:nvPr/>
        </p:nvCxnSpPr>
        <p:spPr>
          <a:xfrm>
            <a:off x="3796751" y="2023506"/>
            <a:ext cx="1411800" cy="600"/>
          </a:xfrm>
          <a:prstGeom prst="curvedConnector5">
            <a:avLst>
              <a:gd name="adj1" fmla="val -16867"/>
              <a:gd name="adj2" fmla="val -77485107"/>
              <a:gd name="adj3" fmla="val 11686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4" name="Google Shape;864;p3"/>
          <p:cNvGrpSpPr/>
          <p:nvPr/>
        </p:nvGrpSpPr>
        <p:grpSpPr>
          <a:xfrm>
            <a:off x="4060624" y="1936238"/>
            <a:ext cx="763201" cy="635400"/>
            <a:chOff x="4060624" y="1936238"/>
            <a:chExt cx="763201" cy="635400"/>
          </a:xfrm>
        </p:grpSpPr>
        <p:cxnSp>
          <p:nvCxnSpPr>
            <p:cNvPr id="865" name="Google Shape;865;p3"/>
            <p:cNvCxnSpPr/>
            <p:nvPr/>
          </p:nvCxnSpPr>
          <p:spPr>
            <a:xfrm>
              <a:off x="4060624" y="2257300"/>
              <a:ext cx="236700" cy="3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66" name="Google Shape;866;p3"/>
            <p:cNvCxnSpPr>
              <a:stCxn id="867" idx="1"/>
              <a:endCxn id="867" idx="3"/>
            </p:cNvCxnSpPr>
            <p:nvPr/>
          </p:nvCxnSpPr>
          <p:spPr>
            <a:xfrm>
              <a:off x="4060625" y="2091100"/>
              <a:ext cx="7632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868" name="Google Shape;868;p3"/>
            <p:cNvSpPr/>
            <p:nvPr/>
          </p:nvSpPr>
          <p:spPr>
            <a:xfrm>
              <a:off x="4197644" y="1936300"/>
              <a:ext cx="478500" cy="3096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3"/>
            <p:cNvSpPr/>
            <p:nvPr/>
          </p:nvSpPr>
          <p:spPr>
            <a:xfrm>
              <a:off x="4197490" y="1936238"/>
              <a:ext cx="478500" cy="635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3"/>
            <p:cNvSpPr/>
            <p:nvPr/>
          </p:nvSpPr>
          <p:spPr>
            <a:xfrm rot="5400000" flipH="1">
              <a:off x="4223813" y="2196770"/>
              <a:ext cx="76200" cy="1287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3"/>
            <p:cNvSpPr txBox="1"/>
            <p:nvPr/>
          </p:nvSpPr>
          <p:spPr>
            <a:xfrm>
              <a:off x="4060625" y="193630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1" name="Google Shape;871;p3"/>
          <p:cNvGrpSpPr/>
          <p:nvPr/>
        </p:nvGrpSpPr>
        <p:grpSpPr>
          <a:xfrm>
            <a:off x="3566957" y="2396182"/>
            <a:ext cx="321600" cy="242400"/>
            <a:chOff x="3340463" y="3231810"/>
            <a:chExt cx="321600" cy="242400"/>
          </a:xfrm>
        </p:grpSpPr>
        <p:sp>
          <p:nvSpPr>
            <p:cNvPr id="872" name="Google Shape;872;p3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73" name="Google Shape;873;p3"/>
            <p:cNvGrpSpPr/>
            <p:nvPr/>
          </p:nvGrpSpPr>
          <p:grpSpPr>
            <a:xfrm>
              <a:off x="3384044" y="3359601"/>
              <a:ext cx="243104" cy="80522"/>
              <a:chOff x="4549557" y="3416921"/>
              <a:chExt cx="373777" cy="119700"/>
            </a:xfrm>
          </p:grpSpPr>
          <p:grpSp>
            <p:nvGrpSpPr>
              <p:cNvPr id="874" name="Google Shape;874;p3"/>
              <p:cNvGrpSpPr/>
              <p:nvPr/>
            </p:nvGrpSpPr>
            <p:grpSpPr>
              <a:xfrm>
                <a:off x="4549557" y="3423821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875" name="Google Shape;875;p3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76" name="Google Shape;876;p3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77" name="Google Shape;877;p3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878" name="Google Shape;878;p3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879" name="Google Shape;879;p3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880" name="Google Shape;880;p3"/>
          <p:cNvCxnSpPr>
            <a:stCxn id="872" idx="3"/>
          </p:cNvCxnSpPr>
          <p:nvPr/>
        </p:nvCxnSpPr>
        <p:spPr>
          <a:xfrm rot="10800000" flipH="1">
            <a:off x="3888557" y="2254582"/>
            <a:ext cx="179700" cy="262800"/>
          </a:xfrm>
          <a:prstGeom prst="bentConnector2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881" name="Google Shape;881;p3"/>
          <p:cNvGraphicFramePr/>
          <p:nvPr/>
        </p:nvGraphicFramePr>
        <p:xfrm>
          <a:off x="952500" y="1619250"/>
          <a:ext cx="2248200" cy="1188630"/>
        </p:xfrm>
        <a:graphic>
          <a:graphicData uri="http://schemas.openxmlformats.org/drawingml/2006/table">
            <a:tbl>
              <a:tblPr>
                <a:noFill/>
                <a:tableStyleId>{84C6D47E-43FB-454E-BEAA-0DC5736B2D4B}</a:tableStyleId>
              </a:tblPr>
              <a:tblGrid>
                <a:gridCol w="74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9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D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Takt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882" name="Google Shape;882;p3"/>
          <p:cNvCxnSpPr/>
          <p:nvPr/>
        </p:nvCxnSpPr>
        <p:spPr>
          <a:xfrm rot="10800000" flipH="1">
            <a:off x="1847622" y="2481523"/>
            <a:ext cx="439800" cy="245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883" name="Google Shape;883;p3"/>
          <p:cNvCxnSpPr/>
          <p:nvPr/>
        </p:nvCxnSpPr>
        <p:spPr>
          <a:xfrm rot="10800000" flipH="1">
            <a:off x="1833088" y="2091141"/>
            <a:ext cx="477900" cy="2361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884" name="Google Shape;884;p3"/>
          <p:cNvSpPr txBox="1"/>
          <p:nvPr/>
        </p:nvSpPr>
        <p:spPr>
          <a:xfrm>
            <a:off x="4068250" y="257175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5" name="Google Shape;885;p3"/>
          <p:cNvSpPr/>
          <p:nvPr/>
        </p:nvSpPr>
        <p:spPr>
          <a:xfrm>
            <a:off x="1833100" y="2977525"/>
            <a:ext cx="1549200" cy="635400"/>
          </a:xfrm>
          <a:prstGeom prst="wedgeRectCallout">
            <a:avLst>
              <a:gd name="adj1" fmla="val 62332"/>
              <a:gd name="adj2" fmla="val -9983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Taktgenerator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6" name="Google Shape;886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95896" y="2014967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887" name="Google Shape;887;p3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38599"/>
              <a:gd name="adj2" fmla="val 8544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Bei steigender Taktflanke speichert das D-Flipflop das Signal am D-Eingang. Also D=1 - &gt; Takt - &gt; Q=1.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3"/>
          <p:cNvSpPr txBox="1"/>
          <p:nvPr/>
        </p:nvSpPr>
        <p:spPr>
          <a:xfrm>
            <a:off x="3796751" y="1880556"/>
            <a:ext cx="14118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1                  1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889" name="Google Shape;889;p3"/>
          <p:cNvCxnSpPr>
            <a:stCxn id="888" idx="1"/>
            <a:endCxn id="888" idx="3"/>
          </p:cNvCxnSpPr>
          <p:nvPr/>
        </p:nvCxnSpPr>
        <p:spPr>
          <a:xfrm>
            <a:off x="3796751" y="2023506"/>
            <a:ext cx="1411800" cy="600"/>
          </a:xfrm>
          <a:prstGeom prst="curvedConnector5">
            <a:avLst>
              <a:gd name="adj1" fmla="val -16867"/>
              <a:gd name="adj2" fmla="val -77485107"/>
              <a:gd name="adj3" fmla="val 11686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0" name="Google Shape;2630;p2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1" name="Google Shape;263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32" name="Google Shape;2632;p2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Entweder soll das Register bei einem Takt einen neuen Wert vom Datenbus DB einspeichern, oder den alten Wert behalten. 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33" name="Google Shape;2633;p2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34" name="Google Shape;2634;p2"/>
          <p:cNvCxnSpPr>
            <a:stCxn id="2635" idx="1"/>
            <a:endCxn id="2635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36" name="Google Shape;2636;p2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7" name="Google Shape;2637;p2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8" name="Google Shape;2638;p2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5" name="Google Shape;2635;p2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9" name="Google Shape;2639;p2"/>
          <p:cNvSpPr/>
          <p:nvPr/>
        </p:nvSpPr>
        <p:spPr>
          <a:xfrm>
            <a:off x="4511957" y="3134032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0" name="Google Shape;2640;p2"/>
          <p:cNvGrpSpPr/>
          <p:nvPr/>
        </p:nvGrpSpPr>
        <p:grpSpPr>
          <a:xfrm>
            <a:off x="4555540" y="3261829"/>
            <a:ext cx="243104" cy="80522"/>
            <a:chOff x="4549549" y="3416921"/>
            <a:chExt cx="373777" cy="119700"/>
          </a:xfrm>
        </p:grpSpPr>
        <p:grpSp>
          <p:nvGrpSpPr>
            <p:cNvPr id="2641" name="Google Shape;2641;p2"/>
            <p:cNvGrpSpPr/>
            <p:nvPr/>
          </p:nvGrpSpPr>
          <p:grpSpPr>
            <a:xfrm>
              <a:off x="4549549" y="3423804"/>
              <a:ext cx="373777" cy="109442"/>
              <a:chOff x="4548863" y="3423338"/>
              <a:chExt cx="348412" cy="108037"/>
            </a:xfrm>
          </p:grpSpPr>
          <p:cxnSp>
            <p:nvCxnSpPr>
              <p:cNvPr id="2642" name="Google Shape;2642;p2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43" name="Google Shape;2643;p2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44" name="Google Shape;2644;p2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45" name="Google Shape;2645;p2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2646" name="Google Shape;2646;p2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647" name="Google Shape;2647;p2"/>
          <p:cNvCxnSpPr>
            <a:stCxn id="2639" idx="3"/>
          </p:cNvCxnSpPr>
          <p:nvPr/>
        </p:nvCxnSpPr>
        <p:spPr>
          <a:xfrm rot="10800000" flipH="1">
            <a:off x="4833557" y="2713732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48" name="Google Shape;2648;p2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9" name="Google Shape;2649;p2"/>
          <p:cNvSpPr/>
          <p:nvPr/>
        </p:nvSpPr>
        <p:spPr>
          <a:xfrm>
            <a:off x="4364799" y="2328459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0" name="Google Shape;2650;p2"/>
          <p:cNvCxnSpPr>
            <a:stCxn id="2649" idx="3"/>
            <a:endCxn id="2635" idx="1"/>
          </p:cNvCxnSpPr>
          <p:nvPr/>
        </p:nvCxnSpPr>
        <p:spPr>
          <a:xfrm>
            <a:off x="4822599" y="2554359"/>
            <a:ext cx="183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51" name="Google Shape;2651;p2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3042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52" name="Google Shape;2652;p2"/>
          <p:cNvCxnSpPr>
            <a:endCxn id="2635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3604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53" name="Google Shape;2653;p2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54" name="Google Shape;2654;p2"/>
          <p:cNvCxnSpPr>
            <a:endCxn id="2649" idx="2"/>
          </p:cNvCxnSpPr>
          <p:nvPr/>
        </p:nvCxnSpPr>
        <p:spPr>
          <a:xfrm rot="10800000" flipH="1">
            <a:off x="4014699" y="2780259"/>
            <a:ext cx="579000" cy="2397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55" name="Google Shape;2655;p2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6" name="Google Shape;2656;p2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7" name="Google Shape;2657;p2"/>
          <p:cNvCxnSpPr>
            <a:endCxn id="2635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2658" name="Google Shape;2658;p2"/>
          <p:cNvGraphicFramePr/>
          <p:nvPr/>
        </p:nvGraphicFramePr>
        <p:xfrm>
          <a:off x="644250" y="857250"/>
          <a:ext cx="3173250" cy="1981050"/>
        </p:xfrm>
        <a:graphic>
          <a:graphicData uri="http://schemas.openxmlformats.org/drawingml/2006/table">
            <a:tbl>
              <a:tblPr>
                <a:noFill/>
                <a:tableStyleId>{B95E0C18-844D-405A-927D-8EEF6E722211}</a:tableStyleId>
              </a:tblPr>
              <a:tblGrid>
                <a:gridCol w="63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DB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S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Takt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2659" name="Google Shape;2659;p2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60" name="Google Shape;2660;p2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61" name="Google Shape;2661;p2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62" name="Google Shape;2662;p2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" name="Google Shape;2664;p3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65" name="Google Shape;266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2666" name="Google Shape;2666;p3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Multiplexer führt die Auswahl durch. 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67" name="Google Shape;2667;p3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68" name="Google Shape;2668;p3"/>
          <p:cNvCxnSpPr>
            <a:stCxn id="2669" idx="1"/>
            <a:endCxn id="2669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70" name="Google Shape;2670;p3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1" name="Google Shape;2671;p3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2" name="Google Shape;2672;p3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9" name="Google Shape;2669;p3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3" name="Google Shape;2673;p3"/>
          <p:cNvSpPr/>
          <p:nvPr/>
        </p:nvSpPr>
        <p:spPr>
          <a:xfrm>
            <a:off x="4511957" y="3134032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74" name="Google Shape;2674;p3"/>
          <p:cNvGrpSpPr/>
          <p:nvPr/>
        </p:nvGrpSpPr>
        <p:grpSpPr>
          <a:xfrm>
            <a:off x="4555540" y="3261829"/>
            <a:ext cx="243104" cy="80522"/>
            <a:chOff x="4549549" y="3416921"/>
            <a:chExt cx="373777" cy="119700"/>
          </a:xfrm>
        </p:grpSpPr>
        <p:grpSp>
          <p:nvGrpSpPr>
            <p:cNvPr id="2675" name="Google Shape;2675;p3"/>
            <p:cNvGrpSpPr/>
            <p:nvPr/>
          </p:nvGrpSpPr>
          <p:grpSpPr>
            <a:xfrm>
              <a:off x="4549549" y="3423804"/>
              <a:ext cx="373777" cy="109442"/>
              <a:chOff x="4548863" y="3423338"/>
              <a:chExt cx="348412" cy="108037"/>
            </a:xfrm>
          </p:grpSpPr>
          <p:cxnSp>
            <p:nvCxnSpPr>
              <p:cNvPr id="2676" name="Google Shape;2676;p3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77" name="Google Shape;2677;p3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78" name="Google Shape;2678;p3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79" name="Google Shape;2679;p3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2680" name="Google Shape;2680;p3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681" name="Google Shape;2681;p3"/>
          <p:cNvCxnSpPr>
            <a:stCxn id="2673" idx="3"/>
          </p:cNvCxnSpPr>
          <p:nvPr/>
        </p:nvCxnSpPr>
        <p:spPr>
          <a:xfrm rot="10800000" flipH="1">
            <a:off x="4833557" y="2713732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82" name="Google Shape;2682;p3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3" name="Google Shape;2683;p3"/>
          <p:cNvSpPr/>
          <p:nvPr/>
        </p:nvSpPr>
        <p:spPr>
          <a:xfrm>
            <a:off x="4364799" y="2328459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84" name="Google Shape;2684;p3"/>
          <p:cNvCxnSpPr>
            <a:stCxn id="2683" idx="3"/>
            <a:endCxn id="2669" idx="1"/>
          </p:cNvCxnSpPr>
          <p:nvPr/>
        </p:nvCxnSpPr>
        <p:spPr>
          <a:xfrm>
            <a:off x="4822599" y="2554359"/>
            <a:ext cx="183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85" name="Google Shape;2685;p3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398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86" name="Google Shape;2686;p3"/>
          <p:cNvCxnSpPr>
            <a:endCxn id="2669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3476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87" name="Google Shape;2687;p3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88" name="Google Shape;2688;p3"/>
          <p:cNvCxnSpPr>
            <a:endCxn id="2683" idx="2"/>
          </p:cNvCxnSpPr>
          <p:nvPr/>
        </p:nvCxnSpPr>
        <p:spPr>
          <a:xfrm rot="10800000" flipH="1">
            <a:off x="4014699" y="2780259"/>
            <a:ext cx="579000" cy="2397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89" name="Google Shape;2689;p3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0" name="Google Shape;2690;p3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91" name="Google Shape;2691;p3"/>
          <p:cNvCxnSpPr>
            <a:endCxn id="2669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2692" name="Google Shape;2692;p3"/>
          <p:cNvGraphicFramePr/>
          <p:nvPr/>
        </p:nvGraphicFramePr>
        <p:xfrm>
          <a:off x="644250" y="857250"/>
          <a:ext cx="3173250" cy="1981050"/>
        </p:xfrm>
        <a:graphic>
          <a:graphicData uri="http://schemas.openxmlformats.org/drawingml/2006/table">
            <a:tbl>
              <a:tblPr>
                <a:noFill/>
                <a:tableStyleId>{B95E0C18-844D-405A-927D-8EEF6E722211}</a:tableStyleId>
              </a:tblPr>
              <a:tblGrid>
                <a:gridCol w="63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DB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S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Takt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Q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0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X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defRPr sz="1400" u="none" strike="noStrike" cap="none"/>
                      </a:pPr>
                      <a:r>
                        <a:rPr lang="en" sz="1400" u="none" strike="noStrike" cap="none"/>
                        <a:t>1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2693" name="Google Shape;2693;p3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94" name="Google Shape;2694;p3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95" name="Google Shape;2695;p3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96" name="Google Shape;2696;p3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p6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1" name="Google Shape;97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972" name="Google Shape;972;p6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Wenn das Auswahlsignal auf 0 steht, wird Q=0 auf den D-Eingang des Flipflops zurückgeführt. Q bleibt bei Takt auf 0.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3" name="Google Shape;973;p6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74" name="Google Shape;974;p6"/>
          <p:cNvCxnSpPr>
            <a:stCxn id="975" idx="1"/>
            <a:endCxn id="975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76" name="Google Shape;976;p6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7" name="Google Shape;977;p6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8" name="Google Shape;978;p6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p6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9" name="Google Shape;979;p6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0" name="Google Shape;980;p6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981" name="Google Shape;981;p6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982" name="Google Shape;982;p6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83" name="Google Shape;983;p6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84" name="Google Shape;984;p6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85" name="Google Shape;985;p6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986" name="Google Shape;986;p6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987" name="Google Shape;987;p6"/>
          <p:cNvCxnSpPr>
            <a:stCxn id="979" idx="3"/>
          </p:cNvCxnSpPr>
          <p:nvPr/>
        </p:nvCxnSpPr>
        <p:spPr>
          <a:xfrm rot="10800000" flipH="1">
            <a:off x="4833557" y="2713733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88" name="Google Shape;988;p6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p6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990" name="Google Shape;990;p6"/>
          <p:cNvCxnSpPr>
            <a:stCxn id="989" idx="3"/>
            <a:endCxn id="975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1" name="Google Shape;991;p6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18355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2" name="Google Shape;992;p6"/>
          <p:cNvCxnSpPr>
            <a:endCxn id="975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08107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3" name="Google Shape;993;p6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4" name="Google Shape;994;p6"/>
          <p:cNvCxnSpPr>
            <a:endCxn id="989" idx="2"/>
          </p:cNvCxnSpPr>
          <p:nvPr/>
        </p:nvCxnSpPr>
        <p:spPr>
          <a:xfrm rot="10800000" flipH="1">
            <a:off x="4014699" y="2780260"/>
            <a:ext cx="579000" cy="239700"/>
          </a:xfrm>
          <a:prstGeom prst="bentConnector2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95" name="Google Shape;995;p6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996" name="Google Shape;996;p6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cxnSp>
        <p:nvCxnSpPr>
          <p:cNvPr id="997" name="Google Shape;997;p6"/>
          <p:cNvCxnSpPr>
            <a:endCxn id="975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998" name="Google Shape;998;p6"/>
          <p:cNvGraphicFramePr/>
          <p:nvPr/>
        </p:nvGraphicFramePr>
        <p:xfrm>
          <a:off x="644250" y="857250"/>
          <a:ext cx="3173250" cy="198105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999" name="Google Shape;999;p6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0" name="Google Shape;1000;p6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1" name="Google Shape;1001;p6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2" name="Google Shape;1002;p6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3" name="Google Shape;1003;p6"/>
          <p:cNvCxnSpPr>
            <a:endCxn id="989" idx="3"/>
          </p:cNvCxnSpPr>
          <p:nvPr/>
        </p:nvCxnSpPr>
        <p:spPr>
          <a:xfrm>
            <a:off x="4367199" y="2422660"/>
            <a:ext cx="455400" cy="1317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p7"/>
          <p:cNvSpPr txBox="1"/>
          <p:nvPr/>
        </p:nvSpPr>
        <p:spPr>
          <a:xfrm>
            <a:off x="4023550" y="1764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Multiplexer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9" name="Google Shape;100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4258" y="2257292"/>
            <a:ext cx="1188356" cy="17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0" name="Google Shape;1010;p7"/>
          <p:cNvSpPr/>
          <p:nvPr/>
        </p:nvSpPr>
        <p:spPr>
          <a:xfrm>
            <a:off x="5763900" y="436350"/>
            <a:ext cx="3380100" cy="1182900"/>
          </a:xfrm>
          <a:prstGeom prst="wedgeRoundRectCallout">
            <a:avLst>
              <a:gd name="adj1" fmla="val -1655"/>
              <a:gd name="adj2" fmla="val 8258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Wenn das Auswahlsignal auf 0 steht, wird Q=1 auf den D-Eingang des Flipflops zurückgeführt. Q bleibt bei Takt auf 1.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1" name="Google Shape;1011;p7"/>
          <p:cNvCxnSpPr/>
          <p:nvPr/>
        </p:nvCxnSpPr>
        <p:spPr>
          <a:xfrm>
            <a:off x="5005624" y="2720550"/>
            <a:ext cx="236700" cy="3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2" name="Google Shape;1012;p7"/>
          <p:cNvCxnSpPr>
            <a:stCxn id="1013" idx="1"/>
            <a:endCxn id="1013" idx="3"/>
          </p:cNvCxnSpPr>
          <p:nvPr/>
        </p:nvCxnSpPr>
        <p:spPr>
          <a:xfrm>
            <a:off x="5005625" y="2554350"/>
            <a:ext cx="76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4" name="Google Shape;1014;p7"/>
          <p:cNvSpPr/>
          <p:nvPr/>
        </p:nvSpPr>
        <p:spPr>
          <a:xfrm>
            <a:off x="5142644" y="23995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5" name="Google Shape;1015;p7"/>
          <p:cNvSpPr/>
          <p:nvPr/>
        </p:nvSpPr>
        <p:spPr>
          <a:xfrm>
            <a:off x="5142490" y="2399488"/>
            <a:ext cx="478500" cy="63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6" name="Google Shape;1016;p7"/>
          <p:cNvSpPr/>
          <p:nvPr/>
        </p:nvSpPr>
        <p:spPr>
          <a:xfrm rot="5400000" flipH="1">
            <a:off x="5168813" y="2660020"/>
            <a:ext cx="76200" cy="128700"/>
          </a:xfrm>
          <a:prstGeom prst="triangle">
            <a:avLst>
              <a:gd name="adj" fmla="val 5429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3" name="Google Shape;1013;p7"/>
          <p:cNvSpPr txBox="1"/>
          <p:nvPr/>
        </p:nvSpPr>
        <p:spPr>
          <a:xfrm>
            <a:off x="5005625" y="2399550"/>
            <a:ext cx="7632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D      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7" name="Google Shape;1017;p7"/>
          <p:cNvSpPr/>
          <p:nvPr/>
        </p:nvSpPr>
        <p:spPr>
          <a:xfrm>
            <a:off x="4511957" y="3134033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8" name="Google Shape;1018;p7"/>
          <p:cNvGrpSpPr/>
          <p:nvPr/>
        </p:nvGrpSpPr>
        <p:grpSpPr>
          <a:xfrm>
            <a:off x="4555538" y="3261824"/>
            <a:ext cx="243104" cy="80522"/>
            <a:chOff x="4549557" y="3416921"/>
            <a:chExt cx="373777" cy="119700"/>
          </a:xfrm>
        </p:grpSpPr>
        <p:grpSp>
          <p:nvGrpSpPr>
            <p:cNvPr id="1019" name="Google Shape;1019;p7"/>
            <p:cNvGrpSpPr/>
            <p:nvPr/>
          </p:nvGrpSpPr>
          <p:grpSpPr>
            <a:xfrm>
              <a:off x="4549557" y="3423821"/>
              <a:ext cx="373777" cy="109442"/>
              <a:chOff x="4548863" y="3423338"/>
              <a:chExt cx="348412" cy="108037"/>
            </a:xfrm>
          </p:grpSpPr>
          <p:cxnSp>
            <p:nvCxnSpPr>
              <p:cNvPr id="1020" name="Google Shape;1020;p7"/>
              <p:cNvCxnSpPr/>
              <p:nvPr/>
            </p:nvCxnSpPr>
            <p:spPr>
              <a:xfrm>
                <a:off x="4782675" y="3516863"/>
                <a:ext cx="114600" cy="4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21" name="Google Shape;1021;p7"/>
              <p:cNvCxnSpPr/>
              <p:nvPr/>
            </p:nvCxnSpPr>
            <p:spPr>
              <a:xfrm>
                <a:off x="4656900" y="3423338"/>
                <a:ext cx="122400" cy="6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22" name="Google Shape;1022;p7"/>
              <p:cNvCxnSpPr/>
              <p:nvPr/>
            </p:nvCxnSpPr>
            <p:spPr>
              <a:xfrm rot="10800000">
                <a:off x="4548863" y="3529875"/>
                <a:ext cx="103200" cy="1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23" name="Google Shape;1023;p7"/>
              <p:cNvCxnSpPr/>
              <p:nvPr/>
            </p:nvCxnSpPr>
            <p:spPr>
              <a:xfrm>
                <a:off x="4782675" y="3434663"/>
                <a:ext cx="0" cy="822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024" name="Google Shape;1024;p7"/>
            <p:cNvCxnSpPr/>
            <p:nvPr/>
          </p:nvCxnSpPr>
          <p:spPr>
            <a:xfrm rot="10800000" flipH="1">
              <a:off x="4663350" y="3416921"/>
              <a:ext cx="1500" cy="1197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025" name="Google Shape;1025;p7"/>
          <p:cNvCxnSpPr>
            <a:stCxn id="1017" idx="3"/>
          </p:cNvCxnSpPr>
          <p:nvPr/>
        </p:nvCxnSpPr>
        <p:spPr>
          <a:xfrm rot="10800000" flipH="1">
            <a:off x="4833557" y="2713733"/>
            <a:ext cx="178500" cy="541500"/>
          </a:xfrm>
          <a:prstGeom prst="bentConnector2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26" name="Google Shape;1026;p7"/>
          <p:cNvSpPr txBox="1"/>
          <p:nvPr/>
        </p:nvSpPr>
        <p:spPr>
          <a:xfrm>
            <a:off x="5013250" y="3035000"/>
            <a:ext cx="1140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D-Flipflop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Google Shape;1027;p7"/>
          <p:cNvSpPr/>
          <p:nvPr/>
        </p:nvSpPr>
        <p:spPr>
          <a:xfrm>
            <a:off x="4364799" y="2328460"/>
            <a:ext cx="457800" cy="45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cxnSp>
        <p:nvCxnSpPr>
          <p:cNvPr id="1028" name="Google Shape;1028;p7"/>
          <p:cNvCxnSpPr>
            <a:stCxn id="1027" idx="3"/>
            <a:endCxn id="1013" idx="1"/>
          </p:cNvCxnSpPr>
          <p:nvPr/>
        </p:nvCxnSpPr>
        <p:spPr>
          <a:xfrm>
            <a:off x="4822599" y="2554360"/>
            <a:ext cx="183000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9" name="Google Shape;1029;p7"/>
          <p:cNvCxnSpPr/>
          <p:nvPr/>
        </p:nvCxnSpPr>
        <p:spPr>
          <a:xfrm rot="10800000" flipH="1">
            <a:off x="4363691" y="2096088"/>
            <a:ext cx="715500" cy="320700"/>
          </a:xfrm>
          <a:prstGeom prst="bentConnector3">
            <a:avLst>
              <a:gd name="adj1" fmla="val -18355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0" name="Google Shape;1030;p7"/>
          <p:cNvCxnSpPr>
            <a:endCxn id="1013" idx="3"/>
          </p:cNvCxnSpPr>
          <p:nvPr/>
        </p:nvCxnSpPr>
        <p:spPr>
          <a:xfrm>
            <a:off x="5068925" y="2095650"/>
            <a:ext cx="699900" cy="458700"/>
          </a:xfrm>
          <a:prstGeom prst="bentConnector3">
            <a:avLst>
              <a:gd name="adj1" fmla="val 10810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1" name="Google Shape;1031;p7"/>
          <p:cNvCxnSpPr/>
          <p:nvPr/>
        </p:nvCxnSpPr>
        <p:spPr>
          <a:xfrm>
            <a:off x="4018306" y="2702021"/>
            <a:ext cx="347700" cy="4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2" name="Google Shape;1032;p7"/>
          <p:cNvCxnSpPr>
            <a:endCxn id="1027" idx="2"/>
          </p:cNvCxnSpPr>
          <p:nvPr/>
        </p:nvCxnSpPr>
        <p:spPr>
          <a:xfrm rot="10800000" flipH="1">
            <a:off x="4014699" y="2780260"/>
            <a:ext cx="579000" cy="239700"/>
          </a:xfrm>
          <a:prstGeom prst="bentConnector2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33" name="Google Shape;1033;p7"/>
          <p:cNvSpPr txBox="1"/>
          <p:nvPr/>
        </p:nvSpPr>
        <p:spPr>
          <a:xfrm>
            <a:off x="3925200" y="2427825"/>
            <a:ext cx="5145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DB</a:t>
            </a:r>
            <a:endParaRPr/>
          </a:p>
        </p:txBody>
      </p:sp>
      <p:sp>
        <p:nvSpPr>
          <p:cNvPr id="1034" name="Google Shape;1034;p7"/>
          <p:cNvSpPr txBox="1"/>
          <p:nvPr/>
        </p:nvSpPr>
        <p:spPr>
          <a:xfrm>
            <a:off x="3925200" y="2702025"/>
            <a:ext cx="2910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endParaRPr/>
          </a:p>
        </p:txBody>
      </p:sp>
      <p:cxnSp>
        <p:nvCxnSpPr>
          <p:cNvPr id="1035" name="Google Shape;1035;p7"/>
          <p:cNvCxnSpPr>
            <a:endCxn id="1013" idx="3"/>
          </p:cNvCxnSpPr>
          <p:nvPr/>
        </p:nvCxnSpPr>
        <p:spPr>
          <a:xfrm rot="10800000">
            <a:off x="5768825" y="2554350"/>
            <a:ext cx="258300" cy="1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1036" name="Google Shape;1036;p7"/>
          <p:cNvGraphicFramePr/>
          <p:nvPr/>
        </p:nvGraphicFramePr>
        <p:xfrm>
          <a:off x="644250" y="857250"/>
          <a:ext cx="3173250" cy="1981050"/>
        </p:xfrm>
        <a:graphic>
          <a:graphicData uri="http://schemas.openxmlformats.org/drawingml/2006/table">
            <a:tbl>
              <a:tblPr>
                <a:noFill/>
                <a:tableStyleId>{BD25D30A-442F-4C83-AF3A-134892D2378A}</a:tableStyleId>
              </a:tblPr>
              <a:tblGrid>
                <a:gridCol w="63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DB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Takt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Q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X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037" name="Google Shape;1037;p7"/>
          <p:cNvCxnSpPr/>
          <p:nvPr/>
        </p:nvCxnSpPr>
        <p:spPr>
          <a:xfrm rot="10800000" flipH="1">
            <a:off x="2673000" y="1329750"/>
            <a:ext cx="344100" cy="1890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8" name="Google Shape;1038;p7"/>
          <p:cNvCxnSpPr/>
          <p:nvPr/>
        </p:nvCxnSpPr>
        <p:spPr>
          <a:xfrm rot="10800000" flipH="1">
            <a:off x="2692641" y="1746017"/>
            <a:ext cx="306900" cy="2085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9" name="Google Shape;1039;p7"/>
          <p:cNvCxnSpPr/>
          <p:nvPr/>
        </p:nvCxnSpPr>
        <p:spPr>
          <a:xfrm rot="10800000" flipH="1">
            <a:off x="2724344" y="2132451"/>
            <a:ext cx="270600" cy="22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40" name="Google Shape;1040;p7"/>
          <p:cNvCxnSpPr/>
          <p:nvPr/>
        </p:nvCxnSpPr>
        <p:spPr>
          <a:xfrm rot="10800000" flipH="1">
            <a:off x="2735437" y="2515796"/>
            <a:ext cx="252900" cy="190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41" name="Google Shape;1041;p7"/>
          <p:cNvCxnSpPr>
            <a:endCxn id="1027" idx="3"/>
          </p:cNvCxnSpPr>
          <p:nvPr/>
        </p:nvCxnSpPr>
        <p:spPr>
          <a:xfrm>
            <a:off x="4367199" y="2422660"/>
            <a:ext cx="455400" cy="1317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BF2FC96-509A-4B1E-8A02-2226A2AEFD0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C65831B-2BBD-49E2-8BE0-0679EC22283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EF475F-69F7-4DE8-B3F7-1BC50A46B0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699</Words>
  <Application>Microsoft Office PowerPoint</Application>
  <PresentationFormat>Bildschirmpräsentation (16:9)</PresentationFormat>
  <Paragraphs>351</Paragraphs>
  <Slides>17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Arial</vt:lpstr>
      <vt:lpstr>Simple Light</vt:lpstr>
      <vt:lpstr>Simple Light</vt:lpstr>
      <vt:lpstr>Register des Mikrocontrollers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Register des Mikrocontrollers</dc:title>
  <cp:lastModifiedBy>Textbureau Strauß</cp:lastModifiedBy>
  <cp:revision>2</cp:revision>
  <dcterms:modified xsi:type="dcterms:W3CDTF">2021-06-14T09:15:06Z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